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89" r:id="rId2"/>
    <p:sldId id="291" r:id="rId3"/>
    <p:sldId id="299" r:id="rId4"/>
    <p:sldId id="280" r:id="rId5"/>
    <p:sldId id="293" r:id="rId6"/>
    <p:sldId id="283" r:id="rId7"/>
    <p:sldId id="295" r:id="rId8"/>
    <p:sldId id="300" r:id="rId9"/>
    <p:sldId id="284" r:id="rId10"/>
    <p:sldId id="298" r:id="rId11"/>
    <p:sldId id="29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BADE2"/>
    <a:srgbClr val="5C94FC"/>
    <a:srgbClr val="688266"/>
    <a:srgbClr val="15ED10"/>
    <a:srgbClr val="206900"/>
    <a:srgbClr val="A1C89C"/>
    <a:srgbClr val="3CBCFC"/>
    <a:srgbClr val="0000BC"/>
    <a:srgbClr val="F83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4535" autoAdjust="0"/>
  </p:normalViewPr>
  <p:slideViewPr>
    <p:cSldViewPr showGuides="1">
      <p:cViewPr varScale="1">
        <p:scale>
          <a:sx n="96" d="100"/>
          <a:sy n="96" d="100"/>
        </p:scale>
        <p:origin x="210" y="90"/>
      </p:cViewPr>
      <p:guideLst>
        <p:guide orient="horz" pos="2160"/>
        <p:guide pos="3840"/>
      </p:guideLst>
    </p:cSldViewPr>
  </p:slideViewPr>
  <p:notesTextViewPr>
    <p:cViewPr>
      <p:scale>
        <a:sx n="125" d="100"/>
        <a:sy n="125" d="100"/>
      </p:scale>
      <p:origin x="0" y="-366"/>
    </p:cViewPr>
  </p:notesTextViewPr>
  <p:gridSpacing cx="114300" cy="1143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for examples</a:t>
            </a:r>
            <a:r>
              <a:rPr lang="en-US" baseline="0" dirty="0"/>
              <a:t> of retro games they may have played.</a:t>
            </a:r>
          </a:p>
          <a:p>
            <a:endParaRPr lang="en-US" baseline="0" dirty="0"/>
          </a:p>
          <a:p>
            <a:r>
              <a:rPr lang="en-US" baseline="0" dirty="0"/>
              <a:t>e.g. Kirby, sonic, Zelda, mega man, many others!</a:t>
            </a:r>
          </a:p>
          <a:p>
            <a:endParaRPr lang="en-US" baseline="0" dirty="0"/>
          </a:p>
          <a:p>
            <a:r>
              <a:rPr lang="en-US" baseline="0" dirty="0"/>
              <a:t>One of the most famous retro game characters is </a:t>
            </a:r>
            <a:r>
              <a:rPr lang="en-US" b="1" baseline="0" dirty="0"/>
              <a:t>Mario</a:t>
            </a:r>
            <a:r>
              <a:rPr lang="en-US" b="0" baseline="0" dirty="0"/>
              <a:t>.</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3</a:t>
            </a:fld>
            <a:endParaRPr lang="en-US"/>
          </a:p>
        </p:txBody>
      </p:sp>
    </p:spTree>
    <p:extLst>
      <p:ext uri="{BB962C8B-B14F-4D97-AF65-F5344CB8AC3E}">
        <p14:creationId xmlns:p14="http://schemas.microsoft.com/office/powerpoint/2010/main" val="1764438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1981, Nintendo </a:t>
            </a:r>
            <a:r>
              <a:rPr lang="en-US" i="0" baseline="0" dirty="0"/>
              <a:t>released </a:t>
            </a:r>
            <a:r>
              <a:rPr lang="en-US" i="1" baseline="0" dirty="0"/>
              <a:t>Donkey Kong.</a:t>
            </a:r>
            <a:r>
              <a:rPr lang="en-US" i="0" baseline="0" dirty="0"/>
              <a:t> At this point, video games were really starting to take shape, and </a:t>
            </a:r>
            <a:r>
              <a:rPr lang="en-US" i="1" baseline="0" dirty="0"/>
              <a:t>Donkey Kong</a:t>
            </a:r>
            <a:r>
              <a:rPr lang="en-US" i="0" baseline="0" dirty="0"/>
              <a:t> was incredibly important in this developing industry.</a:t>
            </a:r>
          </a:p>
          <a:p>
            <a:endParaRPr lang="en-US" baseline="0" dirty="0"/>
          </a:p>
          <a:p>
            <a:pPr marL="171450" indent="-171450">
              <a:buFont typeface="Arial" panose="020B0604020202020204" pitchFamily="34" charset="0"/>
              <a:buChar char="•"/>
            </a:pPr>
            <a:r>
              <a:rPr lang="en-US" baseline="0" dirty="0"/>
              <a:t>Donkey Kong was an arcade game – it required a huge cabinet for all the hardware. Ask the students if they have ever played a physical arcade game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Shigeru Miyamoto &amp; </a:t>
            </a:r>
            <a:r>
              <a:rPr lang="en-US" baseline="0" dirty="0" err="1"/>
              <a:t>Gunpei</a:t>
            </a:r>
            <a:r>
              <a:rPr lang="en-US" baseline="0" dirty="0"/>
              <a:t> Yokoi developed the game – Shigeru Miyamoto went on to be one of Nintendo’s most prolific developers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It was the first story driven game ever!</a:t>
            </a:r>
          </a:p>
          <a:p>
            <a:pPr marL="171450" indent="-171450">
              <a:buFont typeface="Arial" panose="020B0604020202020204" pitchFamily="34" charset="0"/>
              <a:buChar char="•"/>
            </a:pPr>
            <a:r>
              <a:rPr lang="en-US" baseline="0" dirty="0"/>
              <a:t>It was inspired by Popeye, King Kong, and Beauty &amp; the Beast</a:t>
            </a:r>
          </a:p>
          <a:p>
            <a:pPr marL="171450" indent="-171450">
              <a:buFont typeface="Arial" panose="020B0604020202020204" pitchFamily="34" charset="0"/>
              <a:buChar char="•"/>
            </a:pPr>
            <a:r>
              <a:rPr lang="en-US" baseline="0" dirty="0"/>
              <a:t>While the graphics look extremely outdated now, they were groundbreaking at the time</a:t>
            </a:r>
          </a:p>
          <a:p>
            <a:pPr marL="171450" indent="-171450">
              <a:buFont typeface="Arial" panose="020B0604020202020204" pitchFamily="34" charset="0"/>
              <a:buChar char="•"/>
            </a:pPr>
            <a:r>
              <a:rPr lang="en-US" baseline="0" dirty="0"/>
              <a:t>The main character was originally named Mr. Video, and then </a:t>
            </a:r>
            <a:r>
              <a:rPr lang="en-US" baseline="0" dirty="0" err="1"/>
              <a:t>Jumpman</a:t>
            </a:r>
            <a:r>
              <a:rPr lang="en-US" baseline="0" dirty="0"/>
              <a:t>, before finally becoming the character we all know and love.</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4</a:t>
            </a:fld>
            <a:endParaRPr lang="en-US"/>
          </a:p>
        </p:txBody>
      </p:sp>
    </p:spTree>
    <p:extLst>
      <p:ext uri="{BB962C8B-B14F-4D97-AF65-F5344CB8AC3E}">
        <p14:creationId xmlns:p14="http://schemas.microsoft.com/office/powerpoint/2010/main" val="2338005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Mario would go on to appear in several video games.</a:t>
            </a:r>
            <a:endParaRPr lang="en-US" sz="1200" b="0" i="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i="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i="0" kern="1200" baseline="0" dirty="0">
                <a:solidFill>
                  <a:schemeClr val="tx1"/>
                </a:solidFill>
                <a:effectLst/>
                <a:latin typeface="+mn-lt"/>
                <a:ea typeface="+mn-ea"/>
                <a:cs typeface="+mn-cs"/>
              </a:rPr>
              <a:t>Here we have:</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Mario Bros (arcade game)</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Bros (NES)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Bros 2 (NES)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Bros 3 (NES)</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Land (Gameboy)</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Super Mario World (Super Nintendo)</a:t>
            </a:r>
          </a:p>
          <a:p>
            <a:pPr marL="171450" indent="-171450">
              <a:buFont typeface="Arial" panose="020B0604020202020204" pitchFamily="34" charset="0"/>
              <a:buChar char="•"/>
            </a:pPr>
            <a:endParaRPr lang="en-US" sz="1200" b="0" i="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i="0" kern="1200" baseline="0" dirty="0">
                <a:solidFill>
                  <a:schemeClr val="tx1"/>
                </a:solidFill>
                <a:effectLst/>
                <a:latin typeface="+mn-lt"/>
                <a:ea typeface="+mn-ea"/>
                <a:cs typeface="+mn-cs"/>
              </a:rPr>
              <a:t>What do these games all have in common? They are all examples of </a:t>
            </a:r>
            <a:r>
              <a:rPr lang="en-US" sz="1200" b="1" i="0" kern="1200" baseline="0" dirty="0">
                <a:solidFill>
                  <a:schemeClr val="tx1"/>
                </a:solidFill>
                <a:effectLst/>
                <a:latin typeface="+mn-lt"/>
                <a:ea typeface="+mn-ea"/>
                <a:cs typeface="+mn-cs"/>
              </a:rPr>
              <a:t>platformers</a:t>
            </a:r>
            <a:r>
              <a:rPr lang="en-US" sz="1200" b="0" i="0" kern="1200" baseline="0" dirty="0">
                <a:solidFill>
                  <a:schemeClr val="tx1"/>
                </a:solidFill>
                <a:effectLst/>
                <a:latin typeface="+mn-lt"/>
                <a:ea typeface="+mn-ea"/>
                <a:cs typeface="+mn-cs"/>
              </a:rPr>
              <a:t>.</a:t>
            </a:r>
            <a:endParaRPr lang="en-US" b="0" dirty="0"/>
          </a:p>
        </p:txBody>
      </p:sp>
      <p:sp>
        <p:nvSpPr>
          <p:cNvPr id="4" name="Slide Number Placeholder 3"/>
          <p:cNvSpPr>
            <a:spLocks noGrp="1"/>
          </p:cNvSpPr>
          <p:nvPr>
            <p:ph type="sldNum" sz="quarter" idx="10"/>
          </p:nvPr>
        </p:nvSpPr>
        <p:spPr/>
        <p:txBody>
          <a:bodyPr/>
          <a:lstStyle/>
          <a:p>
            <a:fld id="{DEC8F7F9-57EC-49CF-9FCD-2B781E4B449F}" type="slidenum">
              <a:rPr lang="en-US" smtClean="0"/>
              <a:t>5</a:t>
            </a:fld>
            <a:endParaRPr lang="en-US"/>
          </a:p>
        </p:txBody>
      </p:sp>
    </p:spTree>
    <p:extLst>
      <p:ext uri="{BB962C8B-B14F-4D97-AF65-F5344CB8AC3E}">
        <p14:creationId xmlns:p14="http://schemas.microsoft.com/office/powerpoint/2010/main" val="2011171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the day, one of the most popular types of video game was a </a:t>
            </a:r>
            <a:r>
              <a:rPr lang="en-US" b="1" dirty="0"/>
              <a:t>platformer</a:t>
            </a:r>
            <a:r>
              <a:rPr lang="en-US" b="0" dirty="0"/>
              <a:t>.</a:t>
            </a:r>
            <a:r>
              <a:rPr lang="en-US" b="0" baseline="0" dirty="0"/>
              <a:t> Ask the students to name any platformers they may have played.</a:t>
            </a:r>
          </a:p>
          <a:p>
            <a:endParaRPr lang="en-US" b="0" baseline="0" dirty="0"/>
          </a:p>
          <a:p>
            <a:r>
              <a:rPr lang="en-US" b="0" baseline="0" dirty="0"/>
              <a:t>These games are:</a:t>
            </a:r>
          </a:p>
          <a:p>
            <a:pPr marL="171450" indent="-171450">
              <a:buFont typeface="Arial" panose="020B0604020202020204" pitchFamily="34" charset="0"/>
              <a:buChar char="•"/>
            </a:pPr>
            <a:r>
              <a:rPr lang="en-US" b="0" baseline="0" dirty="0"/>
              <a:t>Sonic</a:t>
            </a:r>
          </a:p>
          <a:p>
            <a:pPr marL="171450" indent="-171450">
              <a:buFont typeface="Arial" panose="020B0604020202020204" pitchFamily="34" charset="0"/>
              <a:buChar char="•"/>
            </a:pPr>
            <a:r>
              <a:rPr lang="en-US" b="0" baseline="0" dirty="0"/>
              <a:t>Kirby</a:t>
            </a:r>
          </a:p>
          <a:p>
            <a:pPr marL="171450" indent="-171450">
              <a:buFont typeface="Arial" panose="020B0604020202020204" pitchFamily="34" charset="0"/>
              <a:buChar char="•"/>
            </a:pPr>
            <a:r>
              <a:rPr lang="en-US" b="0" baseline="0" dirty="0"/>
              <a:t>Metroid</a:t>
            </a:r>
          </a:p>
          <a:p>
            <a:pPr marL="171450" indent="-171450">
              <a:buFont typeface="Arial" panose="020B0604020202020204" pitchFamily="34" charset="0"/>
              <a:buChar char="•"/>
            </a:pPr>
            <a:r>
              <a:rPr lang="en-US" b="0" baseline="0" dirty="0"/>
              <a:t>Leilani’s Island (a modern indie game – using the retro style!)</a:t>
            </a:r>
          </a:p>
          <a:p>
            <a:endParaRPr lang="en-US" b="0" baseline="0" dirty="0"/>
          </a:p>
          <a:p>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6</a:t>
            </a:fld>
            <a:endParaRPr lang="en-US"/>
          </a:p>
        </p:txBody>
      </p:sp>
    </p:spTree>
    <p:extLst>
      <p:ext uri="{BB962C8B-B14F-4D97-AF65-F5344CB8AC3E}">
        <p14:creationId xmlns:p14="http://schemas.microsoft.com/office/powerpoint/2010/main" val="2167993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makes a platformer</a:t>
            </a:r>
            <a:r>
              <a:rPr lang="en-US" baseline="0" dirty="0"/>
              <a:t> a platformer? Ask the students if they know, then reveal four of the main traits for a 2D platformer.</a:t>
            </a:r>
          </a:p>
        </p:txBody>
      </p:sp>
      <p:sp>
        <p:nvSpPr>
          <p:cNvPr id="4" name="Slide Number Placeholder 3"/>
          <p:cNvSpPr>
            <a:spLocks noGrp="1"/>
          </p:cNvSpPr>
          <p:nvPr>
            <p:ph type="sldNum" sz="quarter" idx="10"/>
          </p:nvPr>
        </p:nvSpPr>
        <p:spPr/>
        <p:txBody>
          <a:bodyPr/>
          <a:lstStyle/>
          <a:p>
            <a:fld id="{DEC8F7F9-57EC-49CF-9FCD-2B781E4B449F}" type="slidenum">
              <a:rPr lang="en-US" smtClean="0"/>
              <a:t>7</a:t>
            </a:fld>
            <a:endParaRPr lang="en-US"/>
          </a:p>
        </p:txBody>
      </p:sp>
    </p:spTree>
    <p:extLst>
      <p:ext uri="{BB962C8B-B14F-4D97-AF65-F5344CB8AC3E}">
        <p14:creationId xmlns:p14="http://schemas.microsoft.com/office/powerpoint/2010/main" val="3128871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if they are familiar with any ways developers can make</a:t>
            </a:r>
            <a:r>
              <a:rPr lang="en-US" baseline="0" dirty="0"/>
              <a:t> games.</a:t>
            </a:r>
            <a:endParaRPr lang="en-US" dirty="0"/>
          </a:p>
        </p:txBody>
      </p:sp>
      <p:sp>
        <p:nvSpPr>
          <p:cNvPr id="4" name="Slide Number Placeholder 3"/>
          <p:cNvSpPr>
            <a:spLocks noGrp="1"/>
          </p:cNvSpPr>
          <p:nvPr>
            <p:ph type="sldNum" sz="quarter" idx="10"/>
          </p:nvPr>
        </p:nvSpPr>
        <p:spPr/>
        <p:txBody>
          <a:bodyPr/>
          <a:lstStyle/>
          <a:p>
            <a:fld id="{DEC8F7F9-57EC-49CF-9FCD-2B781E4B449F}" type="slidenum">
              <a:rPr lang="en-US" smtClean="0"/>
              <a:t>8</a:t>
            </a:fld>
            <a:endParaRPr lang="en-US"/>
          </a:p>
        </p:txBody>
      </p:sp>
    </p:spTree>
    <p:extLst>
      <p:ext uri="{BB962C8B-B14F-4D97-AF65-F5344CB8AC3E}">
        <p14:creationId xmlns:p14="http://schemas.microsoft.com/office/powerpoint/2010/main" val="2846102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Nowadays,</a:t>
            </a:r>
            <a:r>
              <a:rPr lang="en-US" baseline="0" dirty="0"/>
              <a:t> it’s pretty easy to make a game using something like </a:t>
            </a:r>
            <a:r>
              <a:rPr lang="en-US" b="1" baseline="0" dirty="0"/>
              <a:t>Super Mario Maker</a:t>
            </a:r>
            <a:r>
              <a:rPr lang="en-US" baseline="0" dirty="0"/>
              <a:t>. There are other online tools for making platformer games.</a:t>
            </a:r>
          </a:p>
          <a:p>
            <a:endParaRPr lang="en-US" baseline="0" dirty="0"/>
          </a:p>
          <a:p>
            <a:r>
              <a:rPr lang="en-US" baseline="0" dirty="0"/>
              <a:t>However, to make a more customized game, it is necessary to use </a:t>
            </a:r>
            <a:r>
              <a:rPr lang="en-US" b="1" baseline="0" dirty="0"/>
              <a:t>code</a:t>
            </a:r>
            <a:r>
              <a:rPr lang="en-US" b="0" baseline="0" dirty="0"/>
              <a:t>.</a:t>
            </a:r>
          </a:p>
        </p:txBody>
      </p:sp>
      <p:sp>
        <p:nvSpPr>
          <p:cNvPr id="4" name="Slide Number Placeholder 3"/>
          <p:cNvSpPr>
            <a:spLocks noGrp="1"/>
          </p:cNvSpPr>
          <p:nvPr>
            <p:ph type="sldNum" sz="quarter" idx="10"/>
          </p:nvPr>
        </p:nvSpPr>
        <p:spPr/>
        <p:txBody>
          <a:bodyPr/>
          <a:lstStyle/>
          <a:p>
            <a:fld id="{DEC8F7F9-57EC-49CF-9FCD-2B781E4B449F}" type="slidenum">
              <a:rPr lang="en-US" smtClean="0"/>
              <a:t>9</a:t>
            </a:fld>
            <a:endParaRPr lang="en-US"/>
          </a:p>
        </p:txBody>
      </p:sp>
    </p:spTree>
    <p:extLst>
      <p:ext uri="{BB962C8B-B14F-4D97-AF65-F5344CB8AC3E}">
        <p14:creationId xmlns:p14="http://schemas.microsoft.com/office/powerpoint/2010/main" val="1464537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The original developers of platformer games had to write a whole lot of code to make the games they made! They used a lot of low-level assembly languages to program the game cartridges and arcade cabinets with entire games.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This code is almost completely indecipherable, but the developers knew what all of it meant!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In modern times, there are many options for creating games using a variety of programming languages.</a:t>
            </a:r>
          </a:p>
        </p:txBody>
      </p:sp>
      <p:sp>
        <p:nvSpPr>
          <p:cNvPr id="4" name="Slide Number Placeholder 3"/>
          <p:cNvSpPr>
            <a:spLocks noGrp="1"/>
          </p:cNvSpPr>
          <p:nvPr>
            <p:ph type="sldNum" sz="quarter" idx="10"/>
          </p:nvPr>
        </p:nvSpPr>
        <p:spPr/>
        <p:txBody>
          <a:bodyPr/>
          <a:lstStyle/>
          <a:p>
            <a:fld id="{DEC8F7F9-57EC-49CF-9FCD-2B781E4B449F}" type="slidenum">
              <a:rPr lang="en-US" smtClean="0"/>
              <a:t>10</a:t>
            </a:fld>
            <a:endParaRPr lang="en-US"/>
          </a:p>
        </p:txBody>
      </p:sp>
    </p:spTree>
    <p:extLst>
      <p:ext uri="{BB962C8B-B14F-4D97-AF65-F5344CB8AC3E}">
        <p14:creationId xmlns:p14="http://schemas.microsoft.com/office/powerpoint/2010/main" val="1690402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Microsoft’s</a:t>
            </a:r>
            <a:r>
              <a:rPr lang="en-US" b="1" dirty="0"/>
              <a:t> </a:t>
            </a:r>
            <a:r>
              <a:rPr lang="en-US" b="1" dirty="0" err="1"/>
              <a:t>MakeCode</a:t>
            </a:r>
            <a:r>
              <a:rPr lang="en-US" b="1" dirty="0"/>
              <a:t> Arcade</a:t>
            </a:r>
            <a:r>
              <a:rPr lang="en-US" b="0" dirty="0"/>
              <a:t> is a free game</a:t>
            </a:r>
            <a:r>
              <a:rPr lang="en-US" b="0" baseline="0" dirty="0"/>
              <a:t> development platform used to make retro games with a block-based language. It’s a good way start learning how to code while making a game!</a:t>
            </a:r>
            <a:endParaRPr lang="en-US" b="1" dirty="0"/>
          </a:p>
        </p:txBody>
      </p:sp>
      <p:sp>
        <p:nvSpPr>
          <p:cNvPr id="4" name="Slide Number Placeholder 3"/>
          <p:cNvSpPr>
            <a:spLocks noGrp="1"/>
          </p:cNvSpPr>
          <p:nvPr>
            <p:ph type="sldNum" sz="quarter" idx="10"/>
          </p:nvPr>
        </p:nvSpPr>
        <p:spPr/>
        <p:txBody>
          <a:bodyPr/>
          <a:lstStyle/>
          <a:p>
            <a:fld id="{DEC8F7F9-57EC-49CF-9FCD-2B781E4B449F}" type="slidenum">
              <a:rPr lang="en-US" smtClean="0"/>
              <a:t>11</a:t>
            </a:fld>
            <a:endParaRPr lang="en-US"/>
          </a:p>
        </p:txBody>
      </p:sp>
    </p:spTree>
    <p:extLst>
      <p:ext uri="{BB962C8B-B14F-4D97-AF65-F5344CB8AC3E}">
        <p14:creationId xmlns:p14="http://schemas.microsoft.com/office/powerpoint/2010/main" val="1368108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gradFill>
            <a:gsLst>
              <a:gs pos="1000">
                <a:schemeClr val="accent2"/>
              </a:gs>
              <a:gs pos="99000">
                <a:schemeClr val="accent1"/>
              </a:gs>
            </a:gsLst>
            <a:lin ang="2700000" scaled="0"/>
          </a:gra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January 8, 2021</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dirty="0"/>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33982278"/>
      </p:ext>
    </p:extLst>
  </p:cSld>
  <p:clrMapOvr>
    <a:masterClrMapping/>
  </p:clrMapOvr>
  <p:transition>
    <p:fade/>
  </p:transition>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381000" y="2062162"/>
            <a:ext cx="4572000" cy="2738438"/>
          </a:xfrm>
        </p:spPr>
        <p:txBody>
          <a:bodyPr anchor="ct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p:nvPr>
        </p:nvSpPr>
        <p:spPr>
          <a:xfrm>
            <a:off x="5410200" y="2062162"/>
            <a:ext cx="6400800" cy="2738438"/>
          </a:xfrm>
        </p:spPr>
        <p:txBody>
          <a:bodyPr anchor="ctr">
            <a:normAutofit/>
          </a:bodyPr>
          <a:lstStyle>
            <a:lvl1pPr marL="344488" indent="-231775">
              <a:buFont typeface="Wingdings" panose="05000000000000000000" pitchFamily="2" charset="2"/>
              <a:buChar char="§"/>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1/8/2021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1284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75844" y="274320"/>
            <a:ext cx="11640312" cy="6309360"/>
          </a:xfrm>
          <a:solidFill>
            <a:schemeClr val="accent5"/>
          </a:solidFill>
        </p:spPr>
        <p:txBody>
          <a:bodyPr/>
          <a:lstStyle>
            <a:lvl1pPr>
              <a:defRPr baseline="0"/>
            </a:lvl1pPr>
          </a:lstStyle>
          <a:p>
            <a:r>
              <a:rPr lang="en-US" dirty="0"/>
              <a:t>Click icon to add picture</a:t>
            </a: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4343400"/>
            <a:ext cx="10972800" cy="1828800"/>
          </a:xfrm>
        </p:spPr>
        <p:txBody>
          <a:bodyPr anchor="ctr">
            <a:norm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1/8/2021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341359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userDrawn="1"/>
        </p:nvSpPr>
        <p:spPr bwMode="auto">
          <a:xfrm>
            <a:off x="0" y="0"/>
            <a:ext cx="12192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p:nvPr>
        </p:nvSpPr>
        <p:spPr>
          <a:xfrm>
            <a:off x="609600" y="2741120"/>
            <a:ext cx="10972800" cy="1375761"/>
          </a:xfrm>
        </p:spPr>
        <p:txBody>
          <a:bodyPr anchor="ctr">
            <a:spAutoFit/>
          </a:bodyPr>
          <a:lstStyle>
            <a:lvl1pPr>
              <a:defRPr sz="48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1/8/2021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0763210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5486401"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143000"/>
            <a:ext cx="5486400" cy="52577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Date Placeholder 9"/>
          <p:cNvSpPr>
            <a:spLocks noGrp="1"/>
          </p:cNvSpPr>
          <p:nvPr>
            <p:ph type="dt" sz="half" idx="10"/>
          </p:nvPr>
        </p:nvSpPr>
        <p:spPr/>
        <p:txBody>
          <a:bodyPr/>
          <a:lstStyle/>
          <a:p>
            <a:fld id="{5958763E-B898-436D-883D-03711491D54A}" type="datetimeFigureOut">
              <a:rPr lang="en-US" smtClean="0"/>
              <a:t>1/8/2021</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9482957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143000"/>
            <a:ext cx="36576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143000"/>
            <a:ext cx="36576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1"/>
          </p:nvPr>
        </p:nvSpPr>
        <p:spPr/>
        <p:txBody>
          <a:bodyPr/>
          <a:lstStyle/>
          <a:p>
            <a:fld id="{5958763E-B898-436D-883D-03711491D54A}" type="datetimeFigureOut">
              <a:rPr lang="en-US" smtClean="0"/>
              <a:t>1/8/2021</a:t>
            </a:fld>
            <a:endParaRPr lang="en-US"/>
          </a:p>
        </p:txBody>
      </p:sp>
      <p:sp>
        <p:nvSpPr>
          <p:cNvPr id="8" name="Footer Placeholder 7"/>
          <p:cNvSpPr>
            <a:spLocks noGrp="1"/>
          </p:cNvSpPr>
          <p:nvPr>
            <p:ph type="ftr" sz="quarter" idx="12"/>
          </p:nvPr>
        </p:nvSpPr>
        <p:spPr/>
        <p:txBody>
          <a:bodyPr/>
          <a:lstStyle/>
          <a:p>
            <a:endParaRPr lang="en-US"/>
          </a:p>
        </p:txBody>
      </p:sp>
      <p:sp>
        <p:nvSpPr>
          <p:cNvPr id="9" name="Slide Number Placeholder 8"/>
          <p:cNvSpPr>
            <a:spLocks noGrp="1"/>
          </p:cNvSpPr>
          <p:nvPr>
            <p:ph type="sldNum" sz="quarter" idx="13"/>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944375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69C1-E12B-47DC-B940-4CCC0050F70B}"/>
              </a:ext>
            </a:extLst>
          </p:cNvPr>
          <p:cNvSpPr>
            <a:spLocks noGrp="1"/>
          </p:cNvSpPr>
          <p:nvPr>
            <p:ph type="title"/>
          </p:nvPr>
        </p:nvSpPr>
        <p:spPr>
          <a:xfrm>
            <a:off x="381000" y="228601"/>
            <a:ext cx="11430000" cy="6857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143000"/>
            <a:ext cx="2743200" cy="5257787"/>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143000"/>
            <a:ext cx="2743200" cy="5257739"/>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2DD73376-94BB-492C-AF76-9515704F134A}"/>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2"/>
          </p:nvPr>
        </p:nvSpPr>
        <p:spPr/>
        <p:txBody>
          <a:bodyPr/>
          <a:lstStyle/>
          <a:p>
            <a:fld id="{5958763E-B898-436D-883D-03711491D54A}" type="datetimeFigureOut">
              <a:rPr lang="en-US" smtClean="0"/>
              <a:t>1/8/2021</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2614042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5486400"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54864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6324600" y="1028701"/>
            <a:ext cx="5486398" cy="457200"/>
          </a:xfrm>
          <a:solidFill>
            <a:schemeClr val="accent2"/>
          </a:solidFill>
        </p:spPr>
        <p:txBody>
          <a:bodyPr lIns="91440" anchor="ctr">
            <a:no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6324599" y="1600202"/>
            <a:ext cx="5486399"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958763E-B898-436D-883D-03711491D54A}" type="datetimeFigureOut">
              <a:rPr lang="en-US" smtClean="0"/>
              <a:t>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504717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42672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42672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8153400" y="1028701"/>
            <a:ext cx="3657600" cy="457200"/>
          </a:xfrm>
          <a:solidFill>
            <a:schemeClr val="accent2"/>
          </a:solidFill>
        </p:spPr>
        <p:txBody>
          <a:bodyPr lIns="91440" tIns="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8153400" y="1600202"/>
            <a:ext cx="36576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2"/>
          </p:nvPr>
        </p:nvSpPr>
        <p:spPr/>
        <p:txBody>
          <a:bodyPr/>
          <a:lstStyle/>
          <a:p>
            <a:fld id="{5958763E-B898-436D-883D-03711491D54A}" type="datetimeFigureOut">
              <a:rPr lang="en-US" smtClean="0"/>
              <a:t>1/8/2021</a:t>
            </a:fld>
            <a:endParaRPr lang="en-US"/>
          </a:p>
        </p:txBody>
      </p:sp>
      <p:sp>
        <p:nvSpPr>
          <p:cNvPr id="10" name="Footer Placeholder 9"/>
          <p:cNvSpPr>
            <a:spLocks noGrp="1"/>
          </p:cNvSpPr>
          <p:nvPr>
            <p:ph type="ftr" sz="quarter" idx="13"/>
          </p:nvPr>
        </p:nvSpPr>
        <p:spPr/>
        <p:txBody>
          <a:bodyPr/>
          <a:lstStyle/>
          <a:p>
            <a:endParaRPr lang="en-US"/>
          </a:p>
        </p:txBody>
      </p:sp>
      <p:sp>
        <p:nvSpPr>
          <p:cNvPr id="11" name="Slide Number Placeholder 10"/>
          <p:cNvSpPr>
            <a:spLocks noGrp="1"/>
          </p:cNvSpPr>
          <p:nvPr>
            <p:ph type="sldNum" sz="quarter" idx="14"/>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04795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Four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D16C-54A6-49F8-B806-2A5E40D95E94}"/>
              </a:ext>
            </a:extLst>
          </p:cNvPr>
          <p:cNvSpPr>
            <a:spLocks noGrp="1"/>
          </p:cNvSpPr>
          <p:nvPr>
            <p:ph type="title"/>
          </p:nvPr>
        </p:nvSpPr>
        <p:spPr>
          <a:xfrm>
            <a:off x="381000" y="228599"/>
            <a:ext cx="11430000" cy="68580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F73B88-8C85-48B5-B983-652E245507B0}"/>
              </a:ext>
            </a:extLst>
          </p:cNvPr>
          <p:cNvSpPr>
            <a:spLocks noGrp="1"/>
          </p:cNvSpPr>
          <p:nvPr>
            <p:ph type="body" idx="1"/>
          </p:nvPr>
        </p:nvSpPr>
        <p:spPr>
          <a:xfrm>
            <a:off x="3810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844B90-9FC9-4A14-A38A-3C23A060EB40}"/>
              </a:ext>
            </a:extLst>
          </p:cNvPr>
          <p:cNvSpPr>
            <a:spLocks noGrp="1"/>
          </p:cNvSpPr>
          <p:nvPr>
            <p:ph sz="half" idx="2"/>
          </p:nvPr>
        </p:nvSpPr>
        <p:spPr>
          <a:xfrm>
            <a:off x="3810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00CF78C-8FC0-4143-A3CB-0B6DAB76E384}"/>
              </a:ext>
            </a:extLst>
          </p:cNvPr>
          <p:cNvSpPr>
            <a:spLocks noGrp="1"/>
          </p:cNvSpPr>
          <p:nvPr>
            <p:ph type="body" sz="quarter" idx="3"/>
          </p:nvPr>
        </p:nvSpPr>
        <p:spPr>
          <a:xfrm>
            <a:off x="32766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097B18E-40C3-4FBF-ACEB-C69123A376C2}"/>
              </a:ext>
            </a:extLst>
          </p:cNvPr>
          <p:cNvSpPr>
            <a:spLocks noGrp="1"/>
          </p:cNvSpPr>
          <p:nvPr>
            <p:ph sz="quarter" idx="4"/>
          </p:nvPr>
        </p:nvSpPr>
        <p:spPr>
          <a:xfrm>
            <a:off x="32766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B00CF78C-8FC0-4143-A3CB-0B6DAB76E384}"/>
              </a:ext>
            </a:extLst>
          </p:cNvPr>
          <p:cNvSpPr>
            <a:spLocks noGrp="1"/>
          </p:cNvSpPr>
          <p:nvPr>
            <p:ph type="body" sz="quarter" idx="10"/>
          </p:nvPr>
        </p:nvSpPr>
        <p:spPr>
          <a:xfrm>
            <a:off x="6172201"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Content Placeholder 5">
            <a:extLst>
              <a:ext uri="{FF2B5EF4-FFF2-40B4-BE49-F238E27FC236}">
                <a16:creationId xmlns:a16="http://schemas.microsoft.com/office/drawing/2014/main" id="{1097B18E-40C3-4FBF-ACEB-C69123A376C2}"/>
              </a:ext>
            </a:extLst>
          </p:cNvPr>
          <p:cNvSpPr>
            <a:spLocks noGrp="1"/>
          </p:cNvSpPr>
          <p:nvPr>
            <p:ph sz="quarter" idx="11"/>
          </p:nvPr>
        </p:nvSpPr>
        <p:spPr>
          <a:xfrm>
            <a:off x="6172201"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B00CF78C-8FC0-4143-A3CB-0B6DAB76E384}"/>
              </a:ext>
            </a:extLst>
          </p:cNvPr>
          <p:cNvSpPr>
            <a:spLocks noGrp="1"/>
          </p:cNvSpPr>
          <p:nvPr>
            <p:ph type="body" sz="quarter" idx="12"/>
          </p:nvPr>
        </p:nvSpPr>
        <p:spPr>
          <a:xfrm>
            <a:off x="9067800" y="1028701"/>
            <a:ext cx="2743200" cy="457200"/>
          </a:xfrm>
          <a:solidFill>
            <a:schemeClr val="accent2"/>
          </a:solidFill>
        </p:spPr>
        <p:txBody>
          <a:bodyPr lIns="91440" tIns="45720" rIns="91440" anchor="ctr">
            <a:normAutofit/>
          </a:bodyPr>
          <a:lstStyle>
            <a:lvl1pPr marL="0" indent="0">
              <a:buNone/>
              <a:defRPr sz="24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5">
            <a:extLst>
              <a:ext uri="{FF2B5EF4-FFF2-40B4-BE49-F238E27FC236}">
                <a16:creationId xmlns:a16="http://schemas.microsoft.com/office/drawing/2014/main" id="{1097B18E-40C3-4FBF-ACEB-C69123A376C2}"/>
              </a:ext>
            </a:extLst>
          </p:cNvPr>
          <p:cNvSpPr>
            <a:spLocks noGrp="1"/>
          </p:cNvSpPr>
          <p:nvPr>
            <p:ph sz="quarter" idx="13"/>
          </p:nvPr>
        </p:nvSpPr>
        <p:spPr>
          <a:xfrm>
            <a:off x="9067800" y="1600202"/>
            <a:ext cx="2743200" cy="480059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p:cNvSpPr>
            <a:spLocks noGrp="1"/>
          </p:cNvSpPr>
          <p:nvPr>
            <p:ph type="dt" sz="half" idx="14"/>
          </p:nvPr>
        </p:nvSpPr>
        <p:spPr/>
        <p:txBody>
          <a:bodyPr/>
          <a:lstStyle/>
          <a:p>
            <a:fld id="{5958763E-B898-436D-883D-03711491D54A}" type="datetimeFigureOut">
              <a:rPr lang="en-US" smtClean="0"/>
              <a:t>1/8/2021</a:t>
            </a:fld>
            <a:endParaRPr lang="en-US"/>
          </a:p>
        </p:txBody>
      </p:sp>
      <p:sp>
        <p:nvSpPr>
          <p:cNvPr id="12" name="Footer Placeholder 11"/>
          <p:cNvSpPr>
            <a:spLocks noGrp="1"/>
          </p:cNvSpPr>
          <p:nvPr>
            <p:ph type="ftr" sz="quarter" idx="15"/>
          </p:nvPr>
        </p:nvSpPr>
        <p:spPr/>
        <p:txBody>
          <a:bodyPr/>
          <a:lstStyle/>
          <a:p>
            <a:endParaRPr lang="en-US"/>
          </a:p>
        </p:txBody>
      </p:sp>
      <p:sp>
        <p:nvSpPr>
          <p:cNvPr id="13" name="Slide Number Placeholder 12"/>
          <p:cNvSpPr>
            <a:spLocks noGrp="1"/>
          </p:cNvSpPr>
          <p:nvPr>
            <p:ph type="sldNum" sz="quarter" idx="16"/>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83152959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1/8/2021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4634894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7" name="Rectangle 26"/>
          <p:cNvSpPr/>
          <p:nvPr userDrawn="1"/>
        </p:nvSpPr>
        <p:spPr bwMode="auto">
          <a:xfrm>
            <a:off x="9525000" y="0"/>
            <a:ext cx="2667000" cy="6858000"/>
          </a:xfrm>
          <a:prstGeom prst="rect">
            <a:avLst/>
          </a:prstGeom>
          <a:solidFill>
            <a:srgbClr val="EFEFF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accent3"/>
          </a:solidFill>
        </p:spPr>
        <p:txBody>
          <a:bodyPr wrap="none" lIns="182880" tIns="91440" rIns="91440" bIns="91440" anchor="ctr" anchorCtr="0">
            <a:spAutoFit/>
          </a:bodyPr>
          <a:lstStyle>
            <a:lvl1pPr marL="0" indent="0" algn="l">
              <a:buNone/>
              <a:defRPr sz="2400" b="1"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accent3"/>
                </a:solidFill>
              </a:defRPr>
            </a:lvl1pPr>
          </a:lstStyle>
          <a:p>
            <a:fld id="{1C2D31DE-C454-491C-B5C3-F097855E3DF7}" type="datetime4">
              <a:rPr lang="en-US" smtClean="0"/>
              <a:pPr/>
              <a:t>January 8, 2021</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292362659"/>
      </p:ext>
    </p:extLst>
  </p:cSld>
  <p:clrMapOvr>
    <a:masterClrMapping/>
  </p:clrMapOvr>
  <p:transition>
    <p:fade/>
  </p:transition>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ock Pal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1/8/2021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1424809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ock Light">
    <p:bg>
      <p:bgPr>
        <a:solidFill>
          <a:schemeClr val="accent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1/8/2021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42862177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ock Medium">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1/8/2021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8853429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ock Dar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1/8/2021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6328842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ock Black">
    <p:bg>
      <p:bgPr>
        <a:solidFill>
          <a:srgbClr val="000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1/8/2021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7105096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ock Primary">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1/8/2021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05196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ock Secondary">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1/8/2021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026265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ock Tertiary">
    <p:bg>
      <p:bgPr>
        <a:solidFill>
          <a:srgbClr val="00586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1/8/2021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021348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ock Gradient">
    <p:bg>
      <p:bgPr>
        <a:gradFill flip="none" rotWithShape="1">
          <a:gsLst>
            <a:gs pos="0">
              <a:schemeClr val="accent2"/>
            </a:gs>
            <a:gs pos="100000">
              <a:schemeClr val="accent1"/>
            </a:gs>
          </a:gsLst>
          <a:lin ang="2700000" scaled="1"/>
          <a:tileRect/>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1/8/2021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5797871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Opening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a:xfrm>
            <a:off x="4724400" y="2057400"/>
            <a:ext cx="2743200" cy="2743200"/>
            <a:chOff x="4724400" y="2057400"/>
            <a:chExt cx="2743200" cy="2743200"/>
          </a:xfrm>
        </p:grpSpPr>
        <p:sp>
          <p:nvSpPr>
            <p:cNvPr id="6" name="Rectangle 5">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7"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8"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254445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Rectangle 6"/>
          <p:cNvSpPr/>
          <p:nvPr userDrawn="1"/>
        </p:nvSpPr>
        <p:spPr bwMode="auto">
          <a:xfrm>
            <a:off x="0" y="0"/>
            <a:ext cx="9525000" cy="6858000"/>
          </a:xfrm>
          <a:prstGeom prst="rect">
            <a:avLst/>
          </a:prstGeom>
          <a:gradFill>
            <a:gsLst>
              <a:gs pos="1000">
                <a:schemeClr val="accent2"/>
              </a:gs>
              <a:gs pos="99000">
                <a:schemeClr val="accent1"/>
              </a:gs>
            </a:gsLst>
            <a:lin ang="2700000" scaled="0"/>
          </a:gra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56BAD2-19D3-4272-958C-5CE2489BC65C}"/>
              </a:ext>
            </a:extLst>
          </p:cNvPr>
          <p:cNvSpPr>
            <a:spLocks noGrp="1"/>
          </p:cNvSpPr>
          <p:nvPr>
            <p:ph type="ctrTitle"/>
          </p:nvPr>
        </p:nvSpPr>
        <p:spPr>
          <a:xfrm>
            <a:off x="380999" y="228600"/>
            <a:ext cx="7904921" cy="2743200"/>
          </a:xfrm>
        </p:spPr>
        <p:txBody>
          <a:bodyPr anchor="b">
            <a:normAutofit/>
          </a:bodyPr>
          <a:lstStyle>
            <a:lvl1pPr algn="l">
              <a:defRPr sz="4800" cap="none" baseline="0">
                <a:solidFill>
                  <a:schemeClr val="bg1"/>
                </a:solidFill>
                <a:latin typeface="Arial Black" panose="020B0A04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A104C8E-417F-43A4-94FF-373B89123C2D}"/>
              </a:ext>
            </a:extLst>
          </p:cNvPr>
          <p:cNvSpPr>
            <a:spLocks noGrp="1"/>
          </p:cNvSpPr>
          <p:nvPr>
            <p:ph type="subTitle" idx="1"/>
          </p:nvPr>
        </p:nvSpPr>
        <p:spPr>
          <a:xfrm>
            <a:off x="381000" y="3429000"/>
            <a:ext cx="7904921" cy="553998"/>
          </a:xfrm>
          <a:solidFill>
            <a:schemeClr val="bg1"/>
          </a:solidFill>
        </p:spPr>
        <p:txBody>
          <a:bodyPr wrap="none" lIns="182880" tIns="91440" rIns="91440" bIns="91440" anchor="ctr" anchorCtr="0">
            <a:spAutoFit/>
          </a:bodyPr>
          <a:lstStyle>
            <a:lvl1pPr marL="0" indent="0" algn="l">
              <a:buNone/>
              <a:defRPr sz="2400" b="1" cap="all"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C7F3C77-1DC4-46A1-AC24-B35F28F3CC95}"/>
              </a:ext>
            </a:extLst>
          </p:cNvPr>
          <p:cNvSpPr>
            <a:spLocks noGrp="1"/>
          </p:cNvSpPr>
          <p:nvPr>
            <p:ph type="dt" sz="half" idx="10"/>
          </p:nvPr>
        </p:nvSpPr>
        <p:spPr>
          <a:xfrm>
            <a:off x="380999" y="5943600"/>
            <a:ext cx="3657600" cy="246102"/>
          </a:xfrm>
        </p:spPr>
        <p:txBody>
          <a:bodyPr/>
          <a:lstStyle>
            <a:lvl1pPr>
              <a:defRPr sz="2400">
                <a:solidFill>
                  <a:schemeClr val="bg1"/>
                </a:solidFill>
              </a:defRPr>
            </a:lvl1pPr>
          </a:lstStyle>
          <a:p>
            <a:fld id="{1C2D31DE-C454-491C-B5C3-F097855E3DF7}" type="datetime4">
              <a:rPr lang="en-US" smtClean="0"/>
              <a:pPr/>
              <a:t>January 8, 2021</a:t>
            </a:fld>
            <a:endParaRPr lang="en-US" dirty="0"/>
          </a:p>
        </p:txBody>
      </p:sp>
      <p:sp>
        <p:nvSpPr>
          <p:cNvPr id="5" name="Footer Placeholder 4">
            <a:extLst>
              <a:ext uri="{FF2B5EF4-FFF2-40B4-BE49-F238E27FC236}">
                <a16:creationId xmlns:a16="http://schemas.microsoft.com/office/drawing/2014/main" id="{F5007F3A-E0A4-456D-BD5A-2D97054145AC}"/>
              </a:ext>
            </a:extLst>
          </p:cNvPr>
          <p:cNvSpPr>
            <a:spLocks noGrp="1"/>
          </p:cNvSpPr>
          <p:nvPr>
            <p:ph type="ftr" sz="quarter" idx="11"/>
          </p:nvPr>
        </p:nvSpPr>
        <p:spPr>
          <a:xfrm>
            <a:off x="381000" y="6515101"/>
            <a:ext cx="7772400" cy="114300"/>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F372128-8E80-452E-8086-6E93C9250BAE}"/>
              </a:ext>
            </a:extLst>
          </p:cNvPr>
          <p:cNvSpPr>
            <a:spLocks noGrp="1"/>
          </p:cNvSpPr>
          <p:nvPr>
            <p:ph type="sldNum" sz="quarter" idx="12"/>
          </p:nvPr>
        </p:nvSpPr>
        <p:spPr>
          <a:xfrm>
            <a:off x="10439400" y="6515100"/>
            <a:ext cx="1371600" cy="114299"/>
          </a:xfrm>
        </p:spPr>
        <p:txBody>
          <a:bodyPr/>
          <a:lstStyle/>
          <a:p>
            <a:fld id="{C15D44F4-F215-4E77-8A37-E5924A9890F9}" type="slidenum">
              <a:rPr lang="en-US" smtClean="0"/>
              <a:t>‹#›</a:t>
            </a:fld>
            <a:endParaRPr lang="en-US"/>
          </a:p>
        </p:txBody>
      </p:sp>
      <p:grpSp>
        <p:nvGrpSpPr>
          <p:cNvPr id="17" name="Group 16"/>
          <p:cNvGrpSpPr>
            <a:grpSpLocks noChangeAspect="1"/>
          </p:cNvGrpSpPr>
          <p:nvPr userDrawn="1"/>
        </p:nvGrpSpPr>
        <p:grpSpPr>
          <a:xfrm>
            <a:off x="9966960" y="4343400"/>
            <a:ext cx="1828800" cy="1828800"/>
            <a:chOff x="4724400" y="2057400"/>
            <a:chExt cx="2743200" cy="2743200"/>
          </a:xfrm>
        </p:grpSpPr>
        <p:sp>
          <p:nvSpPr>
            <p:cNvPr id="18" name="Rectangle 17">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9"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20"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8" name="Text Placeholder 27"/>
          <p:cNvSpPr>
            <a:spLocks noGrp="1"/>
          </p:cNvSpPr>
          <p:nvPr>
            <p:ph type="body" sz="quarter" idx="13" hasCustomPrompt="1"/>
          </p:nvPr>
        </p:nvSpPr>
        <p:spPr>
          <a:xfrm>
            <a:off x="381000" y="4325897"/>
            <a:ext cx="5715000" cy="1274801"/>
          </a:xfrm>
        </p:spPr>
        <p:txBody>
          <a:bodyPr wrap="square" lIns="0" anchor="ctr">
            <a:normAutofit/>
          </a:bodyPr>
          <a:lstStyle>
            <a:lvl1pPr marL="0" indent="0">
              <a:spcAft>
                <a:spcPts val="600"/>
              </a:spcAft>
              <a:buNone/>
              <a:defRPr sz="2400" baseline="0">
                <a:solidFill>
                  <a:schemeClr val="bg1"/>
                </a:solidFill>
              </a:defRPr>
            </a:lvl1pPr>
          </a:lstStyle>
          <a:p>
            <a:pPr lvl="0"/>
            <a:r>
              <a:rPr lang="en-US" dirty="0"/>
              <a:t>Presenter Name</a:t>
            </a:r>
            <a:br>
              <a:rPr lang="en-US" dirty="0"/>
            </a:br>
            <a:r>
              <a:rPr lang="en-US" dirty="0"/>
              <a:t>Presenter Title</a:t>
            </a:r>
          </a:p>
        </p:txBody>
      </p:sp>
    </p:spTree>
    <p:extLst>
      <p:ext uri="{BB962C8B-B14F-4D97-AF65-F5344CB8AC3E}">
        <p14:creationId xmlns:p14="http://schemas.microsoft.com/office/powerpoint/2010/main" val="3446050400"/>
      </p:ext>
    </p:extLst>
  </p:cSld>
  <p:clrMapOvr>
    <a:masterClrMapping/>
  </p:clrMapOvr>
  <p:transition>
    <p:fade/>
  </p:transition>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Animated Opening Slide">
    <p:spTree>
      <p:nvGrpSpPr>
        <p:cNvPr id="1" name=""/>
        <p:cNvGrpSpPr/>
        <p:nvPr/>
      </p:nvGrpSpPr>
      <p:grpSpPr>
        <a:xfrm>
          <a:off x="0" y="0"/>
          <a:ext cx="0" cy="0"/>
          <a:chOff x="0" y="0"/>
          <a:chExt cx="0" cy="0"/>
        </a:xfrm>
      </p:grpSpPr>
      <p:sp>
        <p:nvSpPr>
          <p:cNvPr id="13" name="Trapezoid 12">
            <a:extLst>
              <a:ext uri="{FF2B5EF4-FFF2-40B4-BE49-F238E27FC236}">
                <a16:creationId xmlns:a16="http://schemas.microsoft.com/office/drawing/2014/main" id="{5DD5D4CC-621C-41F8-8ABA-55DAA028ECBB}"/>
              </a:ext>
            </a:extLst>
          </p:cNvPr>
          <p:cNvSpPr/>
          <p:nvPr userDrawn="1"/>
        </p:nvSpPr>
        <p:spPr>
          <a:xfrm rot="10800000">
            <a:off x="4724400" y="4191000"/>
            <a:ext cx="2743200" cy="609600"/>
          </a:xfrm>
          <a:prstGeom prst="trapezoid">
            <a:avLst>
              <a:gd name="adj" fmla="val 1174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 name="Group 1"/>
          <p:cNvGrpSpPr>
            <a:grpSpLocks noChangeAspect="1"/>
          </p:cNvGrpSpPr>
          <p:nvPr userDrawn="1"/>
        </p:nvGrpSpPr>
        <p:grpSpPr>
          <a:xfrm>
            <a:off x="4724400" y="2057400"/>
            <a:ext cx="2743200" cy="2743200"/>
            <a:chOff x="4724400" y="2057400"/>
            <a:chExt cx="2743200" cy="2743200"/>
          </a:xfrm>
        </p:grpSpPr>
        <p:sp>
          <p:nvSpPr>
            <p:cNvPr id="3" name="Rectangle 2">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4"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5"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93199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63" presetClass="path" presetSubtype="0" accel="50000" decel="50000" fill="hold" nodeType="withEffect">
                                  <p:stCondLst>
                                    <p:cond delay="0"/>
                                  </p:stCondLst>
                                  <p:childTnLst>
                                    <p:animMotion origin="layout" path="M 5.55112E-17 -0.79028 L 5.55112E-17 0 " pathEditMode="relative" rAng="0" ptsTypes="AA">
                                      <p:cBhvr>
                                        <p:cTn id="10" dur="2000" fill="hold"/>
                                        <p:tgtEl>
                                          <p:spTgt spid="2"/>
                                        </p:tgtEl>
                                        <p:attrNameLst>
                                          <p:attrName>ppt_x</p:attrName>
                                          <p:attrName>ppt_y</p:attrName>
                                        </p:attrNameLst>
                                      </p:cBhvr>
                                      <p:rCtr x="0" y="39514"/>
                                    </p:animMotion>
                                  </p:childTnLst>
                                </p:cTn>
                              </p:par>
                              <p:par>
                                <p:cTn id="11" presetID="63" presetClass="path" presetSubtype="0" accel="50000" decel="50000" fill="hold" grpId="1" nodeType="withEffect">
                                  <p:stCondLst>
                                    <p:cond delay="0"/>
                                  </p:stCondLst>
                                  <p:childTnLst>
                                    <p:animMotion origin="layout" path="M 0 -0.7007 L 0 0.04444 " pathEditMode="relative" rAng="0" ptsTypes="AA">
                                      <p:cBhvr>
                                        <p:cTn id="12" dur="2000" fill="hold"/>
                                        <p:tgtEl>
                                          <p:spTgt spid="13"/>
                                        </p:tgtEl>
                                        <p:attrNameLst>
                                          <p:attrName>ppt_x</p:attrName>
                                          <p:attrName>ppt_y</p:attrName>
                                        </p:attrNameLst>
                                      </p:cBhvr>
                                      <p:rCtr x="0" y="37245"/>
                                    </p:animMotion>
                                  </p:childTnLst>
                                </p:cTn>
                              </p:par>
                              <p:par>
                                <p:cTn id="13" presetID="6" presetClass="emph" presetSubtype="0" accel="50000" decel="50000" fill="hold" grpId="2" nodeType="withEffect">
                                  <p:stCondLst>
                                    <p:cond delay="0"/>
                                  </p:stCondLst>
                                  <p:childTnLst>
                                    <p:animScale>
                                      <p:cBhvr>
                                        <p:cTn id="14" dur="2000" fill="hold"/>
                                        <p:tgtEl>
                                          <p:spTgt spid="13"/>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Closing Slide">
    <p:bg>
      <p:bgPr>
        <a:solidFill>
          <a:schemeClr val="tx2"/>
        </a:solidFill>
        <a:effectLst/>
      </p:bgPr>
    </p:bg>
    <p:spTree>
      <p:nvGrpSpPr>
        <p:cNvPr id="1" name=""/>
        <p:cNvGrpSpPr/>
        <p:nvPr/>
      </p:nvGrpSpPr>
      <p:grpSpPr>
        <a:xfrm>
          <a:off x="0" y="0"/>
          <a:ext cx="0" cy="0"/>
          <a:chOff x="0" y="0"/>
          <a:chExt cx="0" cy="0"/>
        </a:xfrm>
      </p:grpSpPr>
      <p:sp>
        <p:nvSpPr>
          <p:cNvPr id="2" name="Freeform 21"/>
          <p:cNvSpPr>
            <a:spLocks noEditPoints="1"/>
          </p:cNvSpPr>
          <p:nvPr userDrawn="1"/>
        </p:nvSpPr>
        <p:spPr bwMode="auto">
          <a:xfrm>
            <a:off x="5155469" y="3117914"/>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100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79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imated Closing Slide">
    <p:bg>
      <p:bgPr>
        <a:solidFill>
          <a:schemeClr val="accent4"/>
        </a:solidFill>
        <a:effectLst/>
      </p:bgPr>
    </p:bg>
    <p:spTree>
      <p:nvGrpSpPr>
        <p:cNvPr id="1" name=""/>
        <p:cNvGrpSpPr/>
        <p:nvPr/>
      </p:nvGrpSpPr>
      <p:grpSpPr>
        <a:xfrm>
          <a:off x="0" y="0"/>
          <a:ext cx="0" cy="0"/>
          <a:chOff x="0" y="0"/>
          <a:chExt cx="0" cy="0"/>
        </a:xfrm>
      </p:grpSpPr>
      <p:sp>
        <p:nvSpPr>
          <p:cNvPr id="20" name="Rectangle 19"/>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gradFill flip="none" rotWithShape="1">
            <a:gsLst>
              <a:gs pos="1000">
                <a:srgbClr val="53BD4E"/>
              </a:gs>
              <a:gs pos="100000">
                <a:srgbClr val="00CBE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2" name="Freeform 21"/>
          <p:cNvSpPr/>
          <p:nvPr userDrawn="1"/>
        </p:nvSpPr>
        <p:spPr bwMode="auto">
          <a:xfrm flipV="1">
            <a:off x="3757578"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userDrawn="1"/>
        </p:nvSpPr>
        <p:spPr bwMode="auto">
          <a:xfrm flipH="1" flipV="1">
            <a:off x="6502400" y="1981200"/>
            <a:ext cx="1930400" cy="28956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29DC7FE-AC82-431F-98BF-29FC267130B1}"/>
              </a:ext>
            </a:extLst>
          </p:cNvPr>
          <p:cNvSpPr/>
          <p:nvPr userDrawn="1"/>
        </p:nvSpPr>
        <p:spPr>
          <a:xfrm>
            <a:off x="4724400" y="2057400"/>
            <a:ext cx="2743200" cy="2743200"/>
          </a:xfrm>
          <a:prstGeom prst="rect">
            <a:avLst/>
          </a:prstGeom>
          <a:solidFill>
            <a:srgbClr val="56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5" name="Rectangle 24">
            <a:extLst>
              <a:ext uri="{FF2B5EF4-FFF2-40B4-BE49-F238E27FC236}">
                <a16:creationId xmlns:a16="http://schemas.microsoft.com/office/drawing/2014/main" id="{D29DC7FE-AC82-431F-98BF-29FC267130B1}"/>
              </a:ext>
            </a:extLst>
          </p:cNvPr>
          <p:cNvSpPr/>
          <p:nvPr userDrawn="1"/>
        </p:nvSpPr>
        <p:spPr>
          <a:xfrm>
            <a:off x="4267200" y="4800600"/>
            <a:ext cx="3657600" cy="2057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sp>
        <p:nvSpPr>
          <p:cNvPr id="26" name="Freeform 25"/>
          <p:cNvSpPr/>
          <p:nvPr userDrawn="1"/>
        </p:nvSpPr>
        <p:spPr bwMode="auto">
          <a:xfrm flipH="1">
            <a:off x="7010400" y="3824258"/>
            <a:ext cx="914400" cy="2743200"/>
          </a:xfrm>
          <a:custGeom>
            <a:avLst/>
            <a:gdLst>
              <a:gd name="connsiteX0" fmla="*/ 457200 w 914400"/>
              <a:gd name="connsiteY0" fmla="*/ 0 h 2743200"/>
              <a:gd name="connsiteX1" fmla="*/ 0 w 914400"/>
              <a:gd name="connsiteY1" fmla="*/ 0 h 2743200"/>
              <a:gd name="connsiteX2" fmla="*/ 0 w 914400"/>
              <a:gd name="connsiteY2" fmla="*/ 2743200 h 2743200"/>
              <a:gd name="connsiteX3" fmla="*/ 457200 w 914400"/>
              <a:gd name="connsiteY3" fmla="*/ 2743200 h 2743200"/>
              <a:gd name="connsiteX4" fmla="*/ 91440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457200" y="0"/>
                </a:moveTo>
                <a:lnTo>
                  <a:pt x="0" y="0"/>
                </a:lnTo>
                <a:lnTo>
                  <a:pt x="0" y="2743200"/>
                </a:lnTo>
                <a:lnTo>
                  <a:pt x="457200" y="2743200"/>
                </a:lnTo>
                <a:lnTo>
                  <a:pt x="91440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6"/>
          <p:cNvSpPr/>
          <p:nvPr userDrawn="1"/>
        </p:nvSpPr>
        <p:spPr bwMode="auto">
          <a:xfrm>
            <a:off x="4267200" y="3824258"/>
            <a:ext cx="914400" cy="2743200"/>
          </a:xfrm>
          <a:custGeom>
            <a:avLst/>
            <a:gdLst>
              <a:gd name="connsiteX0" fmla="*/ 0 w 914400"/>
              <a:gd name="connsiteY0" fmla="*/ 0 h 2743200"/>
              <a:gd name="connsiteX1" fmla="*/ 457200 w 914400"/>
              <a:gd name="connsiteY1" fmla="*/ 0 h 2743200"/>
              <a:gd name="connsiteX2" fmla="*/ 914400 w 914400"/>
              <a:gd name="connsiteY2" fmla="*/ 2743200 h 2743200"/>
              <a:gd name="connsiteX3" fmla="*/ 457200 w 914400"/>
              <a:gd name="connsiteY3" fmla="*/ 2743200 h 2743200"/>
              <a:gd name="connsiteX4" fmla="*/ 0 w 9144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743200">
                <a:moveTo>
                  <a:pt x="0" y="0"/>
                </a:moveTo>
                <a:lnTo>
                  <a:pt x="457200" y="0"/>
                </a:lnTo>
                <a:lnTo>
                  <a:pt x="914400" y="2743200"/>
                </a:lnTo>
                <a:lnTo>
                  <a:pt x="457200" y="2743200"/>
                </a:lnTo>
                <a:lnTo>
                  <a:pt x="0" y="27432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
          <p:cNvSpPr>
            <a:spLocks noEditPoints="1"/>
          </p:cNvSpPr>
          <p:nvPr userDrawn="1"/>
        </p:nvSpPr>
        <p:spPr bwMode="auto">
          <a:xfrm>
            <a:off x="5155469" y="3117458"/>
            <a:ext cx="1881062" cy="622172"/>
          </a:xfrm>
          <a:custGeom>
            <a:avLst/>
            <a:gdLst>
              <a:gd name="T0" fmla="*/ 0 w 1119"/>
              <a:gd name="T1" fmla="*/ 30 h 369"/>
              <a:gd name="T2" fmla="*/ 62 w 1119"/>
              <a:gd name="T3" fmla="*/ 32 h 369"/>
              <a:gd name="T4" fmla="*/ 166 w 1119"/>
              <a:gd name="T5" fmla="*/ 30 h 369"/>
              <a:gd name="T6" fmla="*/ 228 w 1119"/>
              <a:gd name="T7" fmla="*/ 32 h 369"/>
              <a:gd name="T8" fmla="*/ 165 w 1119"/>
              <a:gd name="T9" fmla="*/ 280 h 369"/>
              <a:gd name="T10" fmla="*/ 62 w 1119"/>
              <a:gd name="T11" fmla="*/ 160 h 369"/>
              <a:gd name="T12" fmla="*/ 0 w 1119"/>
              <a:gd name="T13" fmla="*/ 280 h 369"/>
              <a:gd name="T14" fmla="*/ 285 w 1119"/>
              <a:gd name="T15" fmla="*/ 340 h 369"/>
              <a:gd name="T16" fmla="*/ 340 w 1119"/>
              <a:gd name="T17" fmla="*/ 280 h 369"/>
              <a:gd name="T18" fmla="*/ 246 w 1119"/>
              <a:gd name="T19" fmla="*/ 87 h 369"/>
              <a:gd name="T20" fmla="*/ 341 w 1119"/>
              <a:gd name="T21" fmla="*/ 225 h 369"/>
              <a:gd name="T22" fmla="*/ 371 w 1119"/>
              <a:gd name="T23" fmla="*/ 106 h 369"/>
              <a:gd name="T24" fmla="*/ 426 w 1119"/>
              <a:gd name="T25" fmla="*/ 108 h 369"/>
              <a:gd name="T26" fmla="*/ 372 w 1119"/>
              <a:gd name="T27" fmla="*/ 264 h 369"/>
              <a:gd name="T28" fmla="*/ 335 w 1119"/>
              <a:gd name="T29" fmla="*/ 342 h 369"/>
              <a:gd name="T30" fmla="*/ 281 w 1119"/>
              <a:gd name="T31" fmla="*/ 369 h 369"/>
              <a:gd name="T32" fmla="*/ 271 w 1119"/>
              <a:gd name="T33" fmla="*/ 339 h 369"/>
              <a:gd name="T34" fmla="*/ 437 w 1119"/>
              <a:gd name="T35" fmla="*/ 22 h 369"/>
              <a:gd name="T36" fmla="*/ 498 w 1119"/>
              <a:gd name="T37" fmla="*/ 262 h 369"/>
              <a:gd name="T38" fmla="*/ 435 w 1119"/>
              <a:gd name="T39" fmla="*/ 266 h 369"/>
              <a:gd name="T40" fmla="*/ 575 w 1119"/>
              <a:gd name="T41" fmla="*/ 177 h 369"/>
              <a:gd name="T42" fmla="*/ 641 w 1119"/>
              <a:gd name="T43" fmla="*/ 151 h 369"/>
              <a:gd name="T44" fmla="*/ 593 w 1119"/>
              <a:gd name="T45" fmla="*/ 107 h 369"/>
              <a:gd name="T46" fmla="*/ 543 w 1119"/>
              <a:gd name="T47" fmla="*/ 120 h 369"/>
              <a:gd name="T48" fmla="*/ 590 w 1119"/>
              <a:gd name="T49" fmla="*/ 85 h 369"/>
              <a:gd name="T50" fmla="*/ 668 w 1119"/>
              <a:gd name="T51" fmla="*/ 116 h 369"/>
              <a:gd name="T52" fmla="*/ 696 w 1119"/>
              <a:gd name="T53" fmla="*/ 277 h 369"/>
              <a:gd name="T54" fmla="*/ 650 w 1119"/>
              <a:gd name="T55" fmla="*/ 282 h 369"/>
              <a:gd name="T56" fmla="*/ 633 w 1119"/>
              <a:gd name="T57" fmla="*/ 271 h 369"/>
              <a:gd name="T58" fmla="*/ 561 w 1119"/>
              <a:gd name="T59" fmla="*/ 279 h 369"/>
              <a:gd name="T60" fmla="*/ 563 w 1119"/>
              <a:gd name="T61" fmla="*/ 225 h 369"/>
              <a:gd name="T62" fmla="*/ 604 w 1119"/>
              <a:gd name="T63" fmla="*/ 262 h 369"/>
              <a:gd name="T64" fmla="*/ 640 w 1119"/>
              <a:gd name="T65" fmla="*/ 248 h 369"/>
              <a:gd name="T66" fmla="*/ 608 w 1119"/>
              <a:gd name="T67" fmla="*/ 187 h 369"/>
              <a:gd name="T68" fmla="*/ 563 w 1119"/>
              <a:gd name="T69" fmla="*/ 225 h 369"/>
              <a:gd name="T70" fmla="*/ 701 w 1119"/>
              <a:gd name="T71" fmla="*/ 108 h 369"/>
              <a:gd name="T72" fmla="*/ 754 w 1119"/>
              <a:gd name="T73" fmla="*/ 112 h 369"/>
              <a:gd name="T74" fmla="*/ 824 w 1119"/>
              <a:gd name="T75" fmla="*/ 84 h 369"/>
              <a:gd name="T76" fmla="*/ 881 w 1119"/>
              <a:gd name="T77" fmla="*/ 165 h 369"/>
              <a:gd name="T78" fmla="*/ 822 w 1119"/>
              <a:gd name="T79" fmla="*/ 280 h 369"/>
              <a:gd name="T80" fmla="*/ 846 w 1119"/>
              <a:gd name="T81" fmla="*/ 143 h 369"/>
              <a:gd name="T82" fmla="*/ 783 w 1119"/>
              <a:gd name="T83" fmla="*/ 114 h 369"/>
              <a:gd name="T84" fmla="*/ 784 w 1119"/>
              <a:gd name="T85" fmla="*/ 280 h 369"/>
              <a:gd name="T86" fmla="*/ 947 w 1119"/>
              <a:gd name="T87" fmla="*/ 279 h 369"/>
              <a:gd name="T88" fmla="*/ 908 w 1119"/>
              <a:gd name="T89" fmla="*/ 144 h 369"/>
              <a:gd name="T90" fmla="*/ 1018 w 1119"/>
              <a:gd name="T91" fmla="*/ 83 h 369"/>
              <a:gd name="T92" fmla="*/ 996 w 1119"/>
              <a:gd name="T93" fmla="*/ 7 h 369"/>
              <a:gd name="T94" fmla="*/ 1089 w 1119"/>
              <a:gd name="T95" fmla="*/ 266 h 369"/>
              <a:gd name="T96" fmla="*/ 1062 w 1119"/>
              <a:gd name="T97" fmla="*/ 285 h 369"/>
              <a:gd name="T98" fmla="*/ 1035 w 1119"/>
              <a:gd name="T99" fmla="*/ 278 h 369"/>
              <a:gd name="T100" fmla="*/ 1014 w 1119"/>
              <a:gd name="T101" fmla="*/ 277 h 369"/>
              <a:gd name="T102" fmla="*/ 999 w 1119"/>
              <a:gd name="T103" fmla="*/ 260 h 369"/>
              <a:gd name="T104" fmla="*/ 1032 w 1119"/>
              <a:gd name="T105" fmla="*/ 114 h 369"/>
              <a:gd name="T106" fmla="*/ 996 w 1119"/>
              <a:gd name="T107" fmla="*/ 100 h 369"/>
              <a:gd name="T108" fmla="*/ 944 w 1119"/>
              <a:gd name="T109" fmla="*/ 132 h 369"/>
              <a:gd name="T110" fmla="*/ 950 w 1119"/>
              <a:gd name="T111" fmla="*/ 241 h 369"/>
              <a:gd name="T112" fmla="*/ 1119 w 1119"/>
              <a:gd name="T113" fmla="*/ 21 h 369"/>
              <a:gd name="T114" fmla="*/ 1098 w 1119"/>
              <a:gd name="T115" fmla="*/ 39 h 369"/>
              <a:gd name="T116" fmla="*/ 1098 w 1119"/>
              <a:gd name="T117" fmla="*/ 39 h 369"/>
              <a:gd name="T118" fmla="*/ 1101 w 1119"/>
              <a:gd name="T119" fmla="*/ 23 h 369"/>
              <a:gd name="T120" fmla="*/ 1094 w 1119"/>
              <a:gd name="T121" fmla="*/ 23 h 369"/>
              <a:gd name="T122" fmla="*/ 1094 w 1119"/>
              <a:gd name="T123" fmla="*/ 20 h 369"/>
              <a:gd name="T124" fmla="*/ 1094 w 1119"/>
              <a:gd name="T125" fmla="*/ 1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9" h="369">
                <a:moveTo>
                  <a:pt x="0" y="266"/>
                </a:moveTo>
                <a:cubicBezTo>
                  <a:pt x="29" y="260"/>
                  <a:pt x="29" y="260"/>
                  <a:pt x="29" y="260"/>
                </a:cubicBezTo>
                <a:cubicBezTo>
                  <a:pt x="29" y="33"/>
                  <a:pt x="29" y="33"/>
                  <a:pt x="29" y="33"/>
                </a:cubicBezTo>
                <a:cubicBezTo>
                  <a:pt x="0" y="30"/>
                  <a:pt x="0" y="30"/>
                  <a:pt x="0" y="30"/>
                </a:cubicBezTo>
                <a:cubicBezTo>
                  <a:pt x="0" y="13"/>
                  <a:pt x="0" y="13"/>
                  <a:pt x="0" y="13"/>
                </a:cubicBezTo>
                <a:cubicBezTo>
                  <a:pt x="90" y="13"/>
                  <a:pt x="90" y="13"/>
                  <a:pt x="90" y="13"/>
                </a:cubicBezTo>
                <a:cubicBezTo>
                  <a:pt x="90" y="30"/>
                  <a:pt x="90" y="30"/>
                  <a:pt x="90" y="30"/>
                </a:cubicBezTo>
                <a:cubicBezTo>
                  <a:pt x="62" y="32"/>
                  <a:pt x="62" y="32"/>
                  <a:pt x="62" y="32"/>
                </a:cubicBezTo>
                <a:cubicBezTo>
                  <a:pt x="62" y="140"/>
                  <a:pt x="62" y="140"/>
                  <a:pt x="62" y="140"/>
                </a:cubicBezTo>
                <a:cubicBezTo>
                  <a:pt x="194" y="140"/>
                  <a:pt x="194" y="140"/>
                  <a:pt x="194" y="140"/>
                </a:cubicBezTo>
                <a:cubicBezTo>
                  <a:pt x="194" y="32"/>
                  <a:pt x="194" y="32"/>
                  <a:pt x="194" y="32"/>
                </a:cubicBezTo>
                <a:cubicBezTo>
                  <a:pt x="166" y="30"/>
                  <a:pt x="166" y="30"/>
                  <a:pt x="166" y="30"/>
                </a:cubicBezTo>
                <a:cubicBezTo>
                  <a:pt x="166" y="13"/>
                  <a:pt x="166" y="13"/>
                  <a:pt x="166" y="13"/>
                </a:cubicBezTo>
                <a:cubicBezTo>
                  <a:pt x="256" y="13"/>
                  <a:pt x="256" y="13"/>
                  <a:pt x="256" y="13"/>
                </a:cubicBezTo>
                <a:cubicBezTo>
                  <a:pt x="256" y="30"/>
                  <a:pt x="256" y="30"/>
                  <a:pt x="256" y="30"/>
                </a:cubicBezTo>
                <a:cubicBezTo>
                  <a:pt x="228" y="32"/>
                  <a:pt x="228" y="32"/>
                  <a:pt x="228" y="32"/>
                </a:cubicBezTo>
                <a:cubicBezTo>
                  <a:pt x="228" y="260"/>
                  <a:pt x="228" y="260"/>
                  <a:pt x="228" y="260"/>
                </a:cubicBezTo>
                <a:cubicBezTo>
                  <a:pt x="257" y="266"/>
                  <a:pt x="257" y="266"/>
                  <a:pt x="257" y="266"/>
                </a:cubicBezTo>
                <a:cubicBezTo>
                  <a:pt x="257" y="280"/>
                  <a:pt x="257" y="280"/>
                  <a:pt x="257" y="280"/>
                </a:cubicBezTo>
                <a:cubicBezTo>
                  <a:pt x="165" y="280"/>
                  <a:pt x="165" y="280"/>
                  <a:pt x="165" y="280"/>
                </a:cubicBezTo>
                <a:cubicBezTo>
                  <a:pt x="165" y="266"/>
                  <a:pt x="165" y="266"/>
                  <a:pt x="165" y="266"/>
                </a:cubicBezTo>
                <a:cubicBezTo>
                  <a:pt x="194" y="261"/>
                  <a:pt x="194" y="261"/>
                  <a:pt x="194" y="261"/>
                </a:cubicBezTo>
                <a:cubicBezTo>
                  <a:pt x="194" y="160"/>
                  <a:pt x="194" y="160"/>
                  <a:pt x="194" y="160"/>
                </a:cubicBezTo>
                <a:cubicBezTo>
                  <a:pt x="62" y="160"/>
                  <a:pt x="62" y="160"/>
                  <a:pt x="62" y="160"/>
                </a:cubicBezTo>
                <a:cubicBezTo>
                  <a:pt x="62" y="260"/>
                  <a:pt x="62" y="260"/>
                  <a:pt x="62" y="260"/>
                </a:cubicBezTo>
                <a:cubicBezTo>
                  <a:pt x="92" y="266"/>
                  <a:pt x="92" y="266"/>
                  <a:pt x="92" y="266"/>
                </a:cubicBezTo>
                <a:cubicBezTo>
                  <a:pt x="92" y="280"/>
                  <a:pt x="92" y="280"/>
                  <a:pt x="92" y="280"/>
                </a:cubicBezTo>
                <a:cubicBezTo>
                  <a:pt x="0" y="280"/>
                  <a:pt x="0" y="280"/>
                  <a:pt x="0" y="280"/>
                </a:cubicBezTo>
                <a:lnTo>
                  <a:pt x="0" y="266"/>
                </a:lnTo>
                <a:close/>
                <a:moveTo>
                  <a:pt x="271" y="339"/>
                </a:moveTo>
                <a:cubicBezTo>
                  <a:pt x="273" y="339"/>
                  <a:pt x="275" y="340"/>
                  <a:pt x="278" y="340"/>
                </a:cubicBezTo>
                <a:cubicBezTo>
                  <a:pt x="280" y="340"/>
                  <a:pt x="283" y="340"/>
                  <a:pt x="285" y="340"/>
                </a:cubicBezTo>
                <a:cubicBezTo>
                  <a:pt x="289" y="340"/>
                  <a:pt x="293" y="340"/>
                  <a:pt x="298" y="338"/>
                </a:cubicBezTo>
                <a:cubicBezTo>
                  <a:pt x="303" y="337"/>
                  <a:pt x="308" y="334"/>
                  <a:pt x="313" y="330"/>
                </a:cubicBezTo>
                <a:cubicBezTo>
                  <a:pt x="318" y="325"/>
                  <a:pt x="323" y="319"/>
                  <a:pt x="327" y="311"/>
                </a:cubicBezTo>
                <a:cubicBezTo>
                  <a:pt x="332" y="303"/>
                  <a:pt x="336" y="293"/>
                  <a:pt x="340" y="280"/>
                </a:cubicBezTo>
                <a:cubicBezTo>
                  <a:pt x="333" y="280"/>
                  <a:pt x="333" y="280"/>
                  <a:pt x="333" y="280"/>
                </a:cubicBezTo>
                <a:cubicBezTo>
                  <a:pt x="263" y="109"/>
                  <a:pt x="263" y="109"/>
                  <a:pt x="263" y="109"/>
                </a:cubicBezTo>
                <a:cubicBezTo>
                  <a:pt x="246" y="106"/>
                  <a:pt x="246" y="106"/>
                  <a:pt x="246" y="106"/>
                </a:cubicBezTo>
                <a:cubicBezTo>
                  <a:pt x="246" y="87"/>
                  <a:pt x="246" y="87"/>
                  <a:pt x="246" y="87"/>
                </a:cubicBezTo>
                <a:cubicBezTo>
                  <a:pt x="325" y="87"/>
                  <a:pt x="325" y="87"/>
                  <a:pt x="325" y="87"/>
                </a:cubicBezTo>
                <a:cubicBezTo>
                  <a:pt x="325" y="106"/>
                  <a:pt x="325" y="106"/>
                  <a:pt x="325" y="106"/>
                </a:cubicBezTo>
                <a:cubicBezTo>
                  <a:pt x="300" y="109"/>
                  <a:pt x="300" y="109"/>
                  <a:pt x="300" y="109"/>
                </a:cubicBezTo>
                <a:cubicBezTo>
                  <a:pt x="341" y="225"/>
                  <a:pt x="341" y="225"/>
                  <a:pt x="341" y="225"/>
                </a:cubicBezTo>
                <a:cubicBezTo>
                  <a:pt x="352" y="260"/>
                  <a:pt x="352" y="260"/>
                  <a:pt x="352" y="260"/>
                </a:cubicBezTo>
                <a:cubicBezTo>
                  <a:pt x="362" y="225"/>
                  <a:pt x="362" y="225"/>
                  <a:pt x="362" y="225"/>
                </a:cubicBezTo>
                <a:cubicBezTo>
                  <a:pt x="397" y="109"/>
                  <a:pt x="397" y="109"/>
                  <a:pt x="397" y="109"/>
                </a:cubicBezTo>
                <a:cubicBezTo>
                  <a:pt x="371" y="106"/>
                  <a:pt x="371" y="106"/>
                  <a:pt x="371" y="106"/>
                </a:cubicBezTo>
                <a:cubicBezTo>
                  <a:pt x="371" y="87"/>
                  <a:pt x="371" y="87"/>
                  <a:pt x="371" y="87"/>
                </a:cubicBezTo>
                <a:cubicBezTo>
                  <a:pt x="445" y="87"/>
                  <a:pt x="445" y="87"/>
                  <a:pt x="445" y="87"/>
                </a:cubicBezTo>
                <a:cubicBezTo>
                  <a:pt x="445" y="106"/>
                  <a:pt x="445" y="106"/>
                  <a:pt x="445" y="106"/>
                </a:cubicBezTo>
                <a:cubicBezTo>
                  <a:pt x="426" y="108"/>
                  <a:pt x="426" y="108"/>
                  <a:pt x="426" y="108"/>
                </a:cubicBezTo>
                <a:cubicBezTo>
                  <a:pt x="418" y="131"/>
                  <a:pt x="411" y="150"/>
                  <a:pt x="405" y="167"/>
                </a:cubicBezTo>
                <a:cubicBezTo>
                  <a:pt x="400" y="184"/>
                  <a:pt x="395" y="199"/>
                  <a:pt x="390" y="211"/>
                </a:cubicBezTo>
                <a:cubicBezTo>
                  <a:pt x="386" y="223"/>
                  <a:pt x="382" y="234"/>
                  <a:pt x="379" y="243"/>
                </a:cubicBezTo>
                <a:cubicBezTo>
                  <a:pt x="376" y="251"/>
                  <a:pt x="374" y="258"/>
                  <a:pt x="372" y="264"/>
                </a:cubicBezTo>
                <a:cubicBezTo>
                  <a:pt x="370" y="270"/>
                  <a:pt x="368" y="274"/>
                  <a:pt x="367" y="278"/>
                </a:cubicBezTo>
                <a:cubicBezTo>
                  <a:pt x="365" y="282"/>
                  <a:pt x="364" y="284"/>
                  <a:pt x="363" y="287"/>
                </a:cubicBezTo>
                <a:cubicBezTo>
                  <a:pt x="359" y="298"/>
                  <a:pt x="354" y="309"/>
                  <a:pt x="350" y="318"/>
                </a:cubicBezTo>
                <a:cubicBezTo>
                  <a:pt x="345" y="327"/>
                  <a:pt x="340" y="335"/>
                  <a:pt x="335" y="342"/>
                </a:cubicBezTo>
                <a:cubicBezTo>
                  <a:pt x="330" y="348"/>
                  <a:pt x="325" y="354"/>
                  <a:pt x="319" y="358"/>
                </a:cubicBezTo>
                <a:cubicBezTo>
                  <a:pt x="313" y="362"/>
                  <a:pt x="307" y="365"/>
                  <a:pt x="300" y="367"/>
                </a:cubicBezTo>
                <a:cubicBezTo>
                  <a:pt x="295" y="368"/>
                  <a:pt x="290" y="369"/>
                  <a:pt x="285" y="369"/>
                </a:cubicBezTo>
                <a:cubicBezTo>
                  <a:pt x="283" y="369"/>
                  <a:pt x="282" y="369"/>
                  <a:pt x="281" y="369"/>
                </a:cubicBezTo>
                <a:cubicBezTo>
                  <a:pt x="279" y="369"/>
                  <a:pt x="278" y="368"/>
                  <a:pt x="277" y="368"/>
                </a:cubicBezTo>
                <a:cubicBezTo>
                  <a:pt x="275" y="368"/>
                  <a:pt x="274" y="368"/>
                  <a:pt x="273" y="367"/>
                </a:cubicBezTo>
                <a:cubicBezTo>
                  <a:pt x="272" y="367"/>
                  <a:pt x="271" y="367"/>
                  <a:pt x="271" y="366"/>
                </a:cubicBezTo>
                <a:lnTo>
                  <a:pt x="271" y="339"/>
                </a:lnTo>
                <a:close/>
                <a:moveTo>
                  <a:pt x="435" y="266"/>
                </a:moveTo>
                <a:cubicBezTo>
                  <a:pt x="465" y="262"/>
                  <a:pt x="465" y="262"/>
                  <a:pt x="465" y="262"/>
                </a:cubicBezTo>
                <a:cubicBezTo>
                  <a:pt x="465" y="29"/>
                  <a:pt x="465" y="29"/>
                  <a:pt x="465" y="29"/>
                </a:cubicBezTo>
                <a:cubicBezTo>
                  <a:pt x="437" y="22"/>
                  <a:pt x="437" y="22"/>
                  <a:pt x="437" y="22"/>
                </a:cubicBezTo>
                <a:cubicBezTo>
                  <a:pt x="437" y="7"/>
                  <a:pt x="437" y="7"/>
                  <a:pt x="437" y="7"/>
                </a:cubicBezTo>
                <a:cubicBezTo>
                  <a:pt x="491" y="0"/>
                  <a:pt x="491" y="0"/>
                  <a:pt x="491" y="0"/>
                </a:cubicBezTo>
                <a:cubicBezTo>
                  <a:pt x="498" y="4"/>
                  <a:pt x="498" y="4"/>
                  <a:pt x="498" y="4"/>
                </a:cubicBezTo>
                <a:cubicBezTo>
                  <a:pt x="498" y="262"/>
                  <a:pt x="498" y="262"/>
                  <a:pt x="498" y="262"/>
                </a:cubicBezTo>
                <a:cubicBezTo>
                  <a:pt x="529" y="266"/>
                  <a:pt x="529" y="266"/>
                  <a:pt x="529" y="266"/>
                </a:cubicBezTo>
                <a:cubicBezTo>
                  <a:pt x="529" y="280"/>
                  <a:pt x="529" y="280"/>
                  <a:pt x="529" y="280"/>
                </a:cubicBezTo>
                <a:cubicBezTo>
                  <a:pt x="435" y="280"/>
                  <a:pt x="435" y="280"/>
                  <a:pt x="435" y="280"/>
                </a:cubicBezTo>
                <a:lnTo>
                  <a:pt x="435" y="266"/>
                </a:lnTo>
                <a:close/>
                <a:moveTo>
                  <a:pt x="530" y="225"/>
                </a:moveTo>
                <a:cubicBezTo>
                  <a:pt x="530" y="217"/>
                  <a:pt x="533" y="210"/>
                  <a:pt x="537" y="204"/>
                </a:cubicBezTo>
                <a:cubicBezTo>
                  <a:pt x="542" y="198"/>
                  <a:pt x="547" y="192"/>
                  <a:pt x="553" y="188"/>
                </a:cubicBezTo>
                <a:cubicBezTo>
                  <a:pt x="560" y="184"/>
                  <a:pt x="567" y="180"/>
                  <a:pt x="575" y="177"/>
                </a:cubicBezTo>
                <a:cubicBezTo>
                  <a:pt x="583" y="174"/>
                  <a:pt x="591" y="172"/>
                  <a:pt x="599" y="170"/>
                </a:cubicBezTo>
                <a:cubicBezTo>
                  <a:pt x="607" y="169"/>
                  <a:pt x="614" y="167"/>
                  <a:pt x="622" y="167"/>
                </a:cubicBezTo>
                <a:cubicBezTo>
                  <a:pt x="629" y="166"/>
                  <a:pt x="635" y="166"/>
                  <a:pt x="641" y="166"/>
                </a:cubicBezTo>
                <a:cubicBezTo>
                  <a:pt x="641" y="151"/>
                  <a:pt x="641" y="151"/>
                  <a:pt x="641" y="151"/>
                </a:cubicBezTo>
                <a:cubicBezTo>
                  <a:pt x="641" y="142"/>
                  <a:pt x="639" y="134"/>
                  <a:pt x="637" y="128"/>
                </a:cubicBezTo>
                <a:cubicBezTo>
                  <a:pt x="635" y="123"/>
                  <a:pt x="631" y="118"/>
                  <a:pt x="627" y="115"/>
                </a:cubicBezTo>
                <a:cubicBezTo>
                  <a:pt x="623" y="112"/>
                  <a:pt x="618" y="110"/>
                  <a:pt x="612" y="109"/>
                </a:cubicBezTo>
                <a:cubicBezTo>
                  <a:pt x="606" y="107"/>
                  <a:pt x="600" y="107"/>
                  <a:pt x="593" y="107"/>
                </a:cubicBezTo>
                <a:cubicBezTo>
                  <a:pt x="590" y="107"/>
                  <a:pt x="586" y="107"/>
                  <a:pt x="582" y="108"/>
                </a:cubicBezTo>
                <a:cubicBezTo>
                  <a:pt x="578" y="108"/>
                  <a:pt x="574" y="109"/>
                  <a:pt x="569" y="110"/>
                </a:cubicBezTo>
                <a:cubicBezTo>
                  <a:pt x="565" y="112"/>
                  <a:pt x="561" y="113"/>
                  <a:pt x="556" y="115"/>
                </a:cubicBezTo>
                <a:cubicBezTo>
                  <a:pt x="552" y="116"/>
                  <a:pt x="547" y="118"/>
                  <a:pt x="543" y="120"/>
                </a:cubicBezTo>
                <a:cubicBezTo>
                  <a:pt x="537" y="104"/>
                  <a:pt x="537" y="104"/>
                  <a:pt x="537" y="104"/>
                </a:cubicBezTo>
                <a:cubicBezTo>
                  <a:pt x="541" y="101"/>
                  <a:pt x="546" y="98"/>
                  <a:pt x="553" y="95"/>
                </a:cubicBezTo>
                <a:cubicBezTo>
                  <a:pt x="559" y="93"/>
                  <a:pt x="565" y="91"/>
                  <a:pt x="572" y="89"/>
                </a:cubicBezTo>
                <a:cubicBezTo>
                  <a:pt x="578" y="87"/>
                  <a:pt x="584" y="86"/>
                  <a:pt x="590" y="85"/>
                </a:cubicBezTo>
                <a:cubicBezTo>
                  <a:pt x="597" y="84"/>
                  <a:pt x="602" y="84"/>
                  <a:pt x="606" y="84"/>
                </a:cubicBezTo>
                <a:cubicBezTo>
                  <a:pt x="615" y="84"/>
                  <a:pt x="624" y="85"/>
                  <a:pt x="632" y="87"/>
                </a:cubicBezTo>
                <a:cubicBezTo>
                  <a:pt x="640" y="89"/>
                  <a:pt x="648" y="92"/>
                  <a:pt x="654" y="97"/>
                </a:cubicBezTo>
                <a:cubicBezTo>
                  <a:pt x="660" y="102"/>
                  <a:pt x="665" y="108"/>
                  <a:pt x="668" y="116"/>
                </a:cubicBezTo>
                <a:cubicBezTo>
                  <a:pt x="672" y="124"/>
                  <a:pt x="674" y="134"/>
                  <a:pt x="674" y="147"/>
                </a:cubicBezTo>
                <a:cubicBezTo>
                  <a:pt x="674" y="266"/>
                  <a:pt x="674" y="266"/>
                  <a:pt x="674" y="266"/>
                </a:cubicBezTo>
                <a:cubicBezTo>
                  <a:pt x="696" y="266"/>
                  <a:pt x="696" y="266"/>
                  <a:pt x="696" y="266"/>
                </a:cubicBezTo>
                <a:cubicBezTo>
                  <a:pt x="696" y="277"/>
                  <a:pt x="696" y="277"/>
                  <a:pt x="696" y="277"/>
                </a:cubicBezTo>
                <a:cubicBezTo>
                  <a:pt x="692" y="279"/>
                  <a:pt x="687" y="281"/>
                  <a:pt x="681" y="282"/>
                </a:cubicBezTo>
                <a:cubicBezTo>
                  <a:pt x="675" y="284"/>
                  <a:pt x="669" y="284"/>
                  <a:pt x="663" y="284"/>
                </a:cubicBezTo>
                <a:cubicBezTo>
                  <a:pt x="661" y="284"/>
                  <a:pt x="659" y="284"/>
                  <a:pt x="656" y="284"/>
                </a:cubicBezTo>
                <a:cubicBezTo>
                  <a:pt x="654" y="284"/>
                  <a:pt x="652" y="283"/>
                  <a:pt x="650" y="282"/>
                </a:cubicBezTo>
                <a:cubicBezTo>
                  <a:pt x="648" y="281"/>
                  <a:pt x="646" y="279"/>
                  <a:pt x="645" y="276"/>
                </a:cubicBezTo>
                <a:cubicBezTo>
                  <a:pt x="643" y="274"/>
                  <a:pt x="643" y="271"/>
                  <a:pt x="643" y="266"/>
                </a:cubicBezTo>
                <a:cubicBezTo>
                  <a:pt x="643" y="262"/>
                  <a:pt x="643" y="262"/>
                  <a:pt x="643" y="262"/>
                </a:cubicBezTo>
                <a:cubicBezTo>
                  <a:pt x="640" y="265"/>
                  <a:pt x="637" y="268"/>
                  <a:pt x="633" y="271"/>
                </a:cubicBezTo>
                <a:cubicBezTo>
                  <a:pt x="630" y="273"/>
                  <a:pt x="625" y="276"/>
                  <a:pt x="621" y="278"/>
                </a:cubicBezTo>
                <a:cubicBezTo>
                  <a:pt x="616" y="280"/>
                  <a:pt x="611" y="281"/>
                  <a:pt x="605" y="283"/>
                </a:cubicBezTo>
                <a:cubicBezTo>
                  <a:pt x="599" y="284"/>
                  <a:pt x="592" y="284"/>
                  <a:pt x="585" y="284"/>
                </a:cubicBezTo>
                <a:cubicBezTo>
                  <a:pt x="576" y="284"/>
                  <a:pt x="568" y="283"/>
                  <a:pt x="561" y="279"/>
                </a:cubicBezTo>
                <a:cubicBezTo>
                  <a:pt x="554" y="276"/>
                  <a:pt x="547" y="272"/>
                  <a:pt x="543" y="266"/>
                </a:cubicBezTo>
                <a:cubicBezTo>
                  <a:pt x="538" y="261"/>
                  <a:pt x="534" y="255"/>
                  <a:pt x="532" y="248"/>
                </a:cubicBezTo>
                <a:cubicBezTo>
                  <a:pt x="529" y="240"/>
                  <a:pt x="529" y="233"/>
                  <a:pt x="530" y="225"/>
                </a:cubicBezTo>
                <a:close/>
                <a:moveTo>
                  <a:pt x="563" y="225"/>
                </a:moveTo>
                <a:cubicBezTo>
                  <a:pt x="563" y="232"/>
                  <a:pt x="564" y="238"/>
                  <a:pt x="566" y="243"/>
                </a:cubicBezTo>
                <a:cubicBezTo>
                  <a:pt x="568" y="247"/>
                  <a:pt x="570" y="251"/>
                  <a:pt x="574" y="254"/>
                </a:cubicBezTo>
                <a:cubicBezTo>
                  <a:pt x="577" y="257"/>
                  <a:pt x="582" y="259"/>
                  <a:pt x="587" y="260"/>
                </a:cubicBezTo>
                <a:cubicBezTo>
                  <a:pt x="592" y="262"/>
                  <a:pt x="597" y="262"/>
                  <a:pt x="604" y="262"/>
                </a:cubicBezTo>
                <a:cubicBezTo>
                  <a:pt x="607" y="262"/>
                  <a:pt x="611" y="262"/>
                  <a:pt x="614" y="261"/>
                </a:cubicBezTo>
                <a:cubicBezTo>
                  <a:pt x="618" y="260"/>
                  <a:pt x="621" y="259"/>
                  <a:pt x="624" y="258"/>
                </a:cubicBezTo>
                <a:cubicBezTo>
                  <a:pt x="628" y="256"/>
                  <a:pt x="631" y="255"/>
                  <a:pt x="634" y="253"/>
                </a:cubicBezTo>
                <a:cubicBezTo>
                  <a:pt x="636" y="251"/>
                  <a:pt x="639" y="249"/>
                  <a:pt x="640" y="248"/>
                </a:cubicBezTo>
                <a:cubicBezTo>
                  <a:pt x="640" y="237"/>
                  <a:pt x="640" y="226"/>
                  <a:pt x="640" y="215"/>
                </a:cubicBezTo>
                <a:cubicBezTo>
                  <a:pt x="640" y="205"/>
                  <a:pt x="641" y="194"/>
                  <a:pt x="641" y="183"/>
                </a:cubicBezTo>
                <a:cubicBezTo>
                  <a:pt x="636" y="183"/>
                  <a:pt x="631" y="184"/>
                  <a:pt x="625" y="184"/>
                </a:cubicBezTo>
                <a:cubicBezTo>
                  <a:pt x="619" y="185"/>
                  <a:pt x="613" y="186"/>
                  <a:pt x="608" y="187"/>
                </a:cubicBezTo>
                <a:cubicBezTo>
                  <a:pt x="602" y="188"/>
                  <a:pt x="596" y="190"/>
                  <a:pt x="591" y="192"/>
                </a:cubicBezTo>
                <a:cubicBezTo>
                  <a:pt x="585" y="194"/>
                  <a:pt x="581" y="196"/>
                  <a:pt x="577" y="200"/>
                </a:cubicBezTo>
                <a:cubicBezTo>
                  <a:pt x="572" y="203"/>
                  <a:pt x="569" y="206"/>
                  <a:pt x="567" y="211"/>
                </a:cubicBezTo>
                <a:cubicBezTo>
                  <a:pt x="564" y="215"/>
                  <a:pt x="563" y="220"/>
                  <a:pt x="563" y="225"/>
                </a:cubicBezTo>
                <a:close/>
                <a:moveTo>
                  <a:pt x="702" y="266"/>
                </a:moveTo>
                <a:cubicBezTo>
                  <a:pt x="725" y="262"/>
                  <a:pt x="725" y="262"/>
                  <a:pt x="725" y="262"/>
                </a:cubicBezTo>
                <a:cubicBezTo>
                  <a:pt x="725" y="122"/>
                  <a:pt x="725" y="122"/>
                  <a:pt x="725" y="122"/>
                </a:cubicBezTo>
                <a:cubicBezTo>
                  <a:pt x="701" y="108"/>
                  <a:pt x="701" y="108"/>
                  <a:pt x="701" y="108"/>
                </a:cubicBezTo>
                <a:cubicBezTo>
                  <a:pt x="701" y="98"/>
                  <a:pt x="701" y="98"/>
                  <a:pt x="701" y="98"/>
                </a:cubicBezTo>
                <a:cubicBezTo>
                  <a:pt x="746" y="84"/>
                  <a:pt x="746" y="84"/>
                  <a:pt x="746" y="84"/>
                </a:cubicBezTo>
                <a:cubicBezTo>
                  <a:pt x="754" y="87"/>
                  <a:pt x="754" y="87"/>
                  <a:pt x="754" y="87"/>
                </a:cubicBezTo>
                <a:cubicBezTo>
                  <a:pt x="754" y="112"/>
                  <a:pt x="754" y="112"/>
                  <a:pt x="754" y="112"/>
                </a:cubicBezTo>
                <a:cubicBezTo>
                  <a:pt x="758" y="109"/>
                  <a:pt x="763" y="105"/>
                  <a:pt x="768" y="102"/>
                </a:cubicBezTo>
                <a:cubicBezTo>
                  <a:pt x="774" y="99"/>
                  <a:pt x="780" y="96"/>
                  <a:pt x="786" y="93"/>
                </a:cubicBezTo>
                <a:cubicBezTo>
                  <a:pt x="792" y="91"/>
                  <a:pt x="798" y="88"/>
                  <a:pt x="805" y="87"/>
                </a:cubicBezTo>
                <a:cubicBezTo>
                  <a:pt x="812" y="85"/>
                  <a:pt x="818" y="84"/>
                  <a:pt x="824" y="84"/>
                </a:cubicBezTo>
                <a:cubicBezTo>
                  <a:pt x="834" y="84"/>
                  <a:pt x="843" y="85"/>
                  <a:pt x="850" y="88"/>
                </a:cubicBezTo>
                <a:cubicBezTo>
                  <a:pt x="858" y="91"/>
                  <a:pt x="864" y="96"/>
                  <a:pt x="868" y="102"/>
                </a:cubicBezTo>
                <a:cubicBezTo>
                  <a:pt x="873" y="109"/>
                  <a:pt x="876" y="117"/>
                  <a:pt x="878" y="128"/>
                </a:cubicBezTo>
                <a:cubicBezTo>
                  <a:pt x="880" y="138"/>
                  <a:pt x="881" y="150"/>
                  <a:pt x="881" y="165"/>
                </a:cubicBezTo>
                <a:cubicBezTo>
                  <a:pt x="881" y="262"/>
                  <a:pt x="881" y="262"/>
                  <a:pt x="881" y="262"/>
                </a:cubicBezTo>
                <a:cubicBezTo>
                  <a:pt x="908" y="266"/>
                  <a:pt x="908" y="266"/>
                  <a:pt x="908" y="266"/>
                </a:cubicBezTo>
                <a:cubicBezTo>
                  <a:pt x="908" y="280"/>
                  <a:pt x="908" y="280"/>
                  <a:pt x="908" y="280"/>
                </a:cubicBezTo>
                <a:cubicBezTo>
                  <a:pt x="822" y="280"/>
                  <a:pt x="822" y="280"/>
                  <a:pt x="822" y="280"/>
                </a:cubicBezTo>
                <a:cubicBezTo>
                  <a:pt x="822" y="266"/>
                  <a:pt x="822" y="266"/>
                  <a:pt x="822" y="266"/>
                </a:cubicBezTo>
                <a:cubicBezTo>
                  <a:pt x="848" y="262"/>
                  <a:pt x="848" y="262"/>
                  <a:pt x="848" y="262"/>
                </a:cubicBezTo>
                <a:cubicBezTo>
                  <a:pt x="848" y="171"/>
                  <a:pt x="848" y="171"/>
                  <a:pt x="848" y="171"/>
                </a:cubicBezTo>
                <a:cubicBezTo>
                  <a:pt x="848" y="160"/>
                  <a:pt x="847" y="151"/>
                  <a:pt x="846" y="143"/>
                </a:cubicBezTo>
                <a:cubicBezTo>
                  <a:pt x="845" y="135"/>
                  <a:pt x="843" y="129"/>
                  <a:pt x="840" y="124"/>
                </a:cubicBezTo>
                <a:cubicBezTo>
                  <a:pt x="837" y="118"/>
                  <a:pt x="833" y="115"/>
                  <a:pt x="827" y="112"/>
                </a:cubicBezTo>
                <a:cubicBezTo>
                  <a:pt x="822" y="110"/>
                  <a:pt x="815" y="109"/>
                  <a:pt x="806" y="109"/>
                </a:cubicBezTo>
                <a:cubicBezTo>
                  <a:pt x="799" y="109"/>
                  <a:pt x="791" y="111"/>
                  <a:pt x="783" y="114"/>
                </a:cubicBezTo>
                <a:cubicBezTo>
                  <a:pt x="776" y="117"/>
                  <a:pt x="767" y="121"/>
                  <a:pt x="758" y="127"/>
                </a:cubicBezTo>
                <a:cubicBezTo>
                  <a:pt x="758" y="262"/>
                  <a:pt x="758" y="262"/>
                  <a:pt x="758" y="262"/>
                </a:cubicBezTo>
                <a:cubicBezTo>
                  <a:pt x="784" y="266"/>
                  <a:pt x="784" y="266"/>
                  <a:pt x="784" y="266"/>
                </a:cubicBezTo>
                <a:cubicBezTo>
                  <a:pt x="784" y="280"/>
                  <a:pt x="784" y="280"/>
                  <a:pt x="784" y="280"/>
                </a:cubicBezTo>
                <a:cubicBezTo>
                  <a:pt x="702" y="280"/>
                  <a:pt x="702" y="280"/>
                  <a:pt x="702" y="280"/>
                </a:cubicBezTo>
                <a:lnTo>
                  <a:pt x="702" y="266"/>
                </a:lnTo>
                <a:close/>
                <a:moveTo>
                  <a:pt x="976" y="284"/>
                </a:moveTo>
                <a:cubicBezTo>
                  <a:pt x="966" y="284"/>
                  <a:pt x="957" y="282"/>
                  <a:pt x="947" y="279"/>
                </a:cubicBezTo>
                <a:cubicBezTo>
                  <a:pt x="938" y="275"/>
                  <a:pt x="930" y="269"/>
                  <a:pt x="923" y="261"/>
                </a:cubicBezTo>
                <a:cubicBezTo>
                  <a:pt x="917" y="253"/>
                  <a:pt x="911" y="243"/>
                  <a:pt x="907" y="230"/>
                </a:cubicBezTo>
                <a:cubicBezTo>
                  <a:pt x="902" y="218"/>
                  <a:pt x="900" y="204"/>
                  <a:pt x="900" y="187"/>
                </a:cubicBezTo>
                <a:cubicBezTo>
                  <a:pt x="900" y="172"/>
                  <a:pt x="903" y="157"/>
                  <a:pt x="908" y="144"/>
                </a:cubicBezTo>
                <a:cubicBezTo>
                  <a:pt x="913" y="132"/>
                  <a:pt x="920" y="120"/>
                  <a:pt x="929" y="111"/>
                </a:cubicBezTo>
                <a:cubicBezTo>
                  <a:pt x="938" y="102"/>
                  <a:pt x="949" y="95"/>
                  <a:pt x="961" y="89"/>
                </a:cubicBezTo>
                <a:cubicBezTo>
                  <a:pt x="973" y="84"/>
                  <a:pt x="986" y="82"/>
                  <a:pt x="1000" y="82"/>
                </a:cubicBezTo>
                <a:cubicBezTo>
                  <a:pt x="1006" y="82"/>
                  <a:pt x="1012" y="82"/>
                  <a:pt x="1018" y="83"/>
                </a:cubicBezTo>
                <a:cubicBezTo>
                  <a:pt x="1023" y="84"/>
                  <a:pt x="1028" y="85"/>
                  <a:pt x="1032" y="86"/>
                </a:cubicBezTo>
                <a:cubicBezTo>
                  <a:pt x="1032" y="29"/>
                  <a:pt x="1032" y="29"/>
                  <a:pt x="1032" y="29"/>
                </a:cubicBezTo>
                <a:cubicBezTo>
                  <a:pt x="996" y="22"/>
                  <a:pt x="996" y="22"/>
                  <a:pt x="996" y="22"/>
                </a:cubicBezTo>
                <a:cubicBezTo>
                  <a:pt x="996" y="7"/>
                  <a:pt x="996" y="7"/>
                  <a:pt x="996" y="7"/>
                </a:cubicBezTo>
                <a:cubicBezTo>
                  <a:pt x="1058" y="0"/>
                  <a:pt x="1058" y="0"/>
                  <a:pt x="1058" y="0"/>
                </a:cubicBezTo>
                <a:cubicBezTo>
                  <a:pt x="1065" y="4"/>
                  <a:pt x="1065" y="4"/>
                  <a:pt x="1065" y="4"/>
                </a:cubicBezTo>
                <a:cubicBezTo>
                  <a:pt x="1065" y="266"/>
                  <a:pt x="1065" y="266"/>
                  <a:pt x="1065" y="266"/>
                </a:cubicBezTo>
                <a:cubicBezTo>
                  <a:pt x="1089" y="266"/>
                  <a:pt x="1089" y="266"/>
                  <a:pt x="1089" y="266"/>
                </a:cubicBezTo>
                <a:cubicBezTo>
                  <a:pt x="1089" y="278"/>
                  <a:pt x="1089" y="278"/>
                  <a:pt x="1089" y="278"/>
                </a:cubicBezTo>
                <a:cubicBezTo>
                  <a:pt x="1087" y="279"/>
                  <a:pt x="1084" y="280"/>
                  <a:pt x="1081" y="281"/>
                </a:cubicBezTo>
                <a:cubicBezTo>
                  <a:pt x="1078" y="282"/>
                  <a:pt x="1075" y="283"/>
                  <a:pt x="1072" y="284"/>
                </a:cubicBezTo>
                <a:cubicBezTo>
                  <a:pt x="1069" y="284"/>
                  <a:pt x="1066" y="285"/>
                  <a:pt x="1062" y="285"/>
                </a:cubicBezTo>
                <a:cubicBezTo>
                  <a:pt x="1059" y="286"/>
                  <a:pt x="1056" y="286"/>
                  <a:pt x="1053" y="286"/>
                </a:cubicBezTo>
                <a:cubicBezTo>
                  <a:pt x="1051" y="286"/>
                  <a:pt x="1048" y="286"/>
                  <a:pt x="1046" y="285"/>
                </a:cubicBezTo>
                <a:cubicBezTo>
                  <a:pt x="1044" y="285"/>
                  <a:pt x="1042" y="284"/>
                  <a:pt x="1040" y="283"/>
                </a:cubicBezTo>
                <a:cubicBezTo>
                  <a:pt x="1038" y="282"/>
                  <a:pt x="1037" y="280"/>
                  <a:pt x="1035" y="278"/>
                </a:cubicBezTo>
                <a:cubicBezTo>
                  <a:pt x="1034" y="275"/>
                  <a:pt x="1034" y="272"/>
                  <a:pt x="1034" y="268"/>
                </a:cubicBezTo>
                <a:cubicBezTo>
                  <a:pt x="1034" y="264"/>
                  <a:pt x="1034" y="264"/>
                  <a:pt x="1034" y="264"/>
                </a:cubicBezTo>
                <a:cubicBezTo>
                  <a:pt x="1032" y="266"/>
                  <a:pt x="1029" y="268"/>
                  <a:pt x="1026" y="270"/>
                </a:cubicBezTo>
                <a:cubicBezTo>
                  <a:pt x="1023" y="273"/>
                  <a:pt x="1019" y="275"/>
                  <a:pt x="1014" y="277"/>
                </a:cubicBezTo>
                <a:cubicBezTo>
                  <a:pt x="1009" y="279"/>
                  <a:pt x="1003" y="281"/>
                  <a:pt x="997" y="282"/>
                </a:cubicBezTo>
                <a:cubicBezTo>
                  <a:pt x="990" y="284"/>
                  <a:pt x="983" y="284"/>
                  <a:pt x="976" y="284"/>
                </a:cubicBezTo>
                <a:close/>
                <a:moveTo>
                  <a:pt x="989" y="261"/>
                </a:moveTo>
                <a:cubicBezTo>
                  <a:pt x="993" y="261"/>
                  <a:pt x="996" y="260"/>
                  <a:pt x="999" y="260"/>
                </a:cubicBezTo>
                <a:cubicBezTo>
                  <a:pt x="1002" y="260"/>
                  <a:pt x="1005" y="259"/>
                  <a:pt x="1008" y="258"/>
                </a:cubicBezTo>
                <a:cubicBezTo>
                  <a:pt x="1014" y="257"/>
                  <a:pt x="1018" y="255"/>
                  <a:pt x="1022" y="253"/>
                </a:cubicBezTo>
                <a:cubicBezTo>
                  <a:pt x="1026" y="251"/>
                  <a:pt x="1030" y="248"/>
                  <a:pt x="1032" y="246"/>
                </a:cubicBezTo>
                <a:cubicBezTo>
                  <a:pt x="1032" y="114"/>
                  <a:pt x="1032" y="114"/>
                  <a:pt x="1032" y="114"/>
                </a:cubicBezTo>
                <a:cubicBezTo>
                  <a:pt x="1031" y="112"/>
                  <a:pt x="1030" y="111"/>
                  <a:pt x="1028" y="109"/>
                </a:cubicBezTo>
                <a:cubicBezTo>
                  <a:pt x="1026" y="107"/>
                  <a:pt x="1024" y="106"/>
                  <a:pt x="1021" y="105"/>
                </a:cubicBezTo>
                <a:cubicBezTo>
                  <a:pt x="1018" y="103"/>
                  <a:pt x="1014" y="102"/>
                  <a:pt x="1010" y="101"/>
                </a:cubicBezTo>
                <a:cubicBezTo>
                  <a:pt x="1006" y="100"/>
                  <a:pt x="1001" y="100"/>
                  <a:pt x="996" y="100"/>
                </a:cubicBezTo>
                <a:cubicBezTo>
                  <a:pt x="991" y="100"/>
                  <a:pt x="987" y="101"/>
                  <a:pt x="982" y="102"/>
                </a:cubicBezTo>
                <a:cubicBezTo>
                  <a:pt x="977" y="103"/>
                  <a:pt x="973" y="104"/>
                  <a:pt x="968" y="107"/>
                </a:cubicBezTo>
                <a:cubicBezTo>
                  <a:pt x="964" y="110"/>
                  <a:pt x="959" y="113"/>
                  <a:pt x="955" y="117"/>
                </a:cubicBezTo>
                <a:cubicBezTo>
                  <a:pt x="951" y="121"/>
                  <a:pt x="947" y="126"/>
                  <a:pt x="944" y="132"/>
                </a:cubicBezTo>
                <a:cubicBezTo>
                  <a:pt x="941" y="137"/>
                  <a:pt x="938" y="144"/>
                  <a:pt x="936" y="152"/>
                </a:cubicBezTo>
                <a:cubicBezTo>
                  <a:pt x="934" y="160"/>
                  <a:pt x="933" y="169"/>
                  <a:pt x="933" y="179"/>
                </a:cubicBezTo>
                <a:cubicBezTo>
                  <a:pt x="933" y="193"/>
                  <a:pt x="934" y="205"/>
                  <a:pt x="937" y="215"/>
                </a:cubicBezTo>
                <a:cubicBezTo>
                  <a:pt x="941" y="226"/>
                  <a:pt x="945" y="234"/>
                  <a:pt x="950" y="241"/>
                </a:cubicBezTo>
                <a:cubicBezTo>
                  <a:pt x="955" y="248"/>
                  <a:pt x="961" y="253"/>
                  <a:pt x="968" y="256"/>
                </a:cubicBezTo>
                <a:cubicBezTo>
                  <a:pt x="975" y="259"/>
                  <a:pt x="982" y="261"/>
                  <a:pt x="989" y="261"/>
                </a:cubicBezTo>
                <a:close/>
                <a:moveTo>
                  <a:pt x="1098" y="1"/>
                </a:moveTo>
                <a:cubicBezTo>
                  <a:pt x="1109" y="1"/>
                  <a:pt x="1119" y="10"/>
                  <a:pt x="1119" y="21"/>
                </a:cubicBezTo>
                <a:cubicBezTo>
                  <a:pt x="1119" y="33"/>
                  <a:pt x="1109" y="42"/>
                  <a:pt x="1098" y="42"/>
                </a:cubicBezTo>
                <a:cubicBezTo>
                  <a:pt x="1086" y="42"/>
                  <a:pt x="1077" y="33"/>
                  <a:pt x="1077" y="21"/>
                </a:cubicBezTo>
                <a:cubicBezTo>
                  <a:pt x="1077" y="10"/>
                  <a:pt x="1086" y="1"/>
                  <a:pt x="1098" y="1"/>
                </a:cubicBezTo>
                <a:close/>
                <a:moveTo>
                  <a:pt x="1098" y="39"/>
                </a:moveTo>
                <a:cubicBezTo>
                  <a:pt x="1108" y="39"/>
                  <a:pt x="1115" y="32"/>
                  <a:pt x="1115" y="21"/>
                </a:cubicBezTo>
                <a:cubicBezTo>
                  <a:pt x="1115" y="11"/>
                  <a:pt x="1108" y="4"/>
                  <a:pt x="1098" y="4"/>
                </a:cubicBezTo>
                <a:cubicBezTo>
                  <a:pt x="1088" y="4"/>
                  <a:pt x="1081" y="11"/>
                  <a:pt x="1081" y="21"/>
                </a:cubicBezTo>
                <a:cubicBezTo>
                  <a:pt x="1081" y="32"/>
                  <a:pt x="1088" y="39"/>
                  <a:pt x="1098" y="39"/>
                </a:cubicBezTo>
                <a:close/>
                <a:moveTo>
                  <a:pt x="1090" y="9"/>
                </a:moveTo>
                <a:cubicBezTo>
                  <a:pt x="1099" y="9"/>
                  <a:pt x="1099" y="9"/>
                  <a:pt x="1099" y="9"/>
                </a:cubicBezTo>
                <a:cubicBezTo>
                  <a:pt x="1105" y="9"/>
                  <a:pt x="1108" y="12"/>
                  <a:pt x="1108" y="16"/>
                </a:cubicBezTo>
                <a:cubicBezTo>
                  <a:pt x="1108" y="21"/>
                  <a:pt x="1105" y="23"/>
                  <a:pt x="1101" y="23"/>
                </a:cubicBezTo>
                <a:cubicBezTo>
                  <a:pt x="1108" y="34"/>
                  <a:pt x="1108" y="34"/>
                  <a:pt x="1108" y="34"/>
                </a:cubicBezTo>
                <a:cubicBezTo>
                  <a:pt x="1104" y="34"/>
                  <a:pt x="1104" y="34"/>
                  <a:pt x="1104" y="34"/>
                </a:cubicBezTo>
                <a:cubicBezTo>
                  <a:pt x="1098" y="23"/>
                  <a:pt x="1098" y="23"/>
                  <a:pt x="1098" y="23"/>
                </a:cubicBezTo>
                <a:cubicBezTo>
                  <a:pt x="1094" y="23"/>
                  <a:pt x="1094" y="23"/>
                  <a:pt x="1094" y="23"/>
                </a:cubicBezTo>
                <a:cubicBezTo>
                  <a:pt x="1094" y="34"/>
                  <a:pt x="1094" y="34"/>
                  <a:pt x="1094" y="34"/>
                </a:cubicBezTo>
                <a:cubicBezTo>
                  <a:pt x="1090" y="34"/>
                  <a:pt x="1090" y="34"/>
                  <a:pt x="1090" y="34"/>
                </a:cubicBezTo>
                <a:lnTo>
                  <a:pt x="1090" y="9"/>
                </a:lnTo>
                <a:close/>
                <a:moveTo>
                  <a:pt x="1094" y="20"/>
                </a:moveTo>
                <a:cubicBezTo>
                  <a:pt x="1097" y="20"/>
                  <a:pt x="1097" y="20"/>
                  <a:pt x="1097" y="20"/>
                </a:cubicBezTo>
                <a:cubicBezTo>
                  <a:pt x="1101" y="20"/>
                  <a:pt x="1104" y="20"/>
                  <a:pt x="1104" y="16"/>
                </a:cubicBezTo>
                <a:cubicBezTo>
                  <a:pt x="1104" y="13"/>
                  <a:pt x="1101" y="12"/>
                  <a:pt x="1099" y="12"/>
                </a:cubicBezTo>
                <a:cubicBezTo>
                  <a:pt x="1094" y="12"/>
                  <a:pt x="1094" y="12"/>
                  <a:pt x="1094" y="12"/>
                </a:cubicBezTo>
                <a:lnTo>
                  <a:pt x="1094" y="20"/>
                </a:lnTo>
                <a:close/>
              </a:path>
            </a:pathLst>
          </a:custGeom>
          <a:gradFill>
            <a:gsLst>
              <a:gs pos="0">
                <a:srgbClr val="53BD4E"/>
              </a:gs>
              <a:gs pos="99000">
                <a:srgbClr val="54C8E8"/>
              </a:gs>
            </a:gsLst>
            <a:lin ang="27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Text Placeholder 30"/>
          <p:cNvSpPr>
            <a:spLocks noGrp="1"/>
          </p:cNvSpPr>
          <p:nvPr>
            <p:ph type="body" sz="quarter" idx="10" hasCustomPrompt="1"/>
          </p:nvPr>
        </p:nvSpPr>
        <p:spPr>
          <a:xfrm>
            <a:off x="2438400" y="4572000"/>
            <a:ext cx="73152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spTree>
    <p:extLst>
      <p:ext uri="{BB962C8B-B14F-4D97-AF65-F5344CB8AC3E}">
        <p14:creationId xmlns:p14="http://schemas.microsoft.com/office/powerpoint/2010/main" val="1585743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20"/>
                                        </p:tgtEl>
                                        <p:attrNameLst>
                                          <p:attrName>ppt_w</p:attrName>
                                        </p:attrNameLst>
                                      </p:cBhvr>
                                      <p:tavLst>
                                        <p:tav tm="0">
                                          <p:val>
                                            <p:strVal val="ppt_w"/>
                                          </p:val>
                                        </p:tav>
                                        <p:tav tm="100000">
                                          <p:val>
                                            <p:fltVal val="0"/>
                                          </p:val>
                                        </p:tav>
                                      </p:tavLst>
                                    </p:anim>
                                    <p:anim calcmode="lin" valueType="num">
                                      <p:cBhvr>
                                        <p:cTn id="7" dur="500"/>
                                        <p:tgtEl>
                                          <p:spTgt spid="20"/>
                                        </p:tgtEl>
                                        <p:attrNameLst>
                                          <p:attrName>ppt_h</p:attrName>
                                        </p:attrNameLst>
                                      </p:cBhvr>
                                      <p:tavLst>
                                        <p:tav tm="0">
                                          <p:val>
                                            <p:strVal val="ppt_h"/>
                                          </p:val>
                                        </p:tav>
                                        <p:tav tm="100000">
                                          <p:val>
                                            <p:fltVal val="0"/>
                                          </p:val>
                                        </p:tav>
                                      </p:tavLst>
                                    </p:anim>
                                    <p:animEffect transition="out" filter="fade">
                                      <p:cBhvr>
                                        <p:cTn id="8" dur="500"/>
                                        <p:tgtEl>
                                          <p:spTgt spid="20"/>
                                        </p:tgtEl>
                                      </p:cBhvr>
                                    </p:animEffect>
                                    <p:set>
                                      <p:cBhvr>
                                        <p:cTn id="9" dur="1" fill="hold">
                                          <p:stCondLst>
                                            <p:cond delay="499"/>
                                          </p:stCondLst>
                                        </p:cTn>
                                        <p:tgtEl>
                                          <p:spTgt spid="20"/>
                                        </p:tgtEl>
                                        <p:attrNameLst>
                                          <p:attrName>style.visibility</p:attrName>
                                        </p:attrNameLst>
                                      </p:cBhvr>
                                      <p:to>
                                        <p:strVal val="hidden"/>
                                      </p:to>
                                    </p:set>
                                  </p:childTnLst>
                                </p:cTn>
                              </p:par>
                            </p:childTnLst>
                          </p:cTn>
                        </p:par>
                        <p:par>
                          <p:cTn id="10" fill="hold">
                            <p:stCondLst>
                              <p:cond delay="500"/>
                            </p:stCondLst>
                            <p:childTnLst>
                              <p:par>
                                <p:cTn id="11" presetID="23" presetClass="entr" presetSubtype="16" fill="hold" grpId="2"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250" fill="hold"/>
                                        <p:tgtEl>
                                          <p:spTgt spid="21"/>
                                        </p:tgtEl>
                                        <p:attrNameLst>
                                          <p:attrName>ppt_w</p:attrName>
                                        </p:attrNameLst>
                                      </p:cBhvr>
                                      <p:tavLst>
                                        <p:tav tm="0">
                                          <p:val>
                                            <p:fltVal val="0"/>
                                          </p:val>
                                        </p:tav>
                                        <p:tav tm="100000">
                                          <p:val>
                                            <p:strVal val="#ppt_w"/>
                                          </p:val>
                                        </p:tav>
                                      </p:tavLst>
                                    </p:anim>
                                    <p:anim calcmode="lin" valueType="num">
                                      <p:cBhvr>
                                        <p:cTn id="14" dur="250" fill="hold"/>
                                        <p:tgtEl>
                                          <p:spTgt spid="21"/>
                                        </p:tgtEl>
                                        <p:attrNameLst>
                                          <p:attrName>ppt_h</p:attrName>
                                        </p:attrNameLst>
                                      </p:cBhvr>
                                      <p:tavLst>
                                        <p:tav tm="0">
                                          <p:val>
                                            <p:fltVal val="0"/>
                                          </p:val>
                                        </p:tav>
                                        <p:tav tm="100000">
                                          <p:val>
                                            <p:strVal val="#ppt_h"/>
                                          </p:val>
                                        </p:tav>
                                      </p:tavLst>
                                    </p:anim>
                                  </p:childTnLst>
                                </p:cTn>
                              </p:par>
                            </p:childTnLst>
                          </p:cTn>
                        </p:par>
                        <p:par>
                          <p:cTn id="15" fill="hold">
                            <p:stCondLst>
                              <p:cond delay="750"/>
                            </p:stCondLst>
                            <p:childTnLst>
                              <p:par>
                                <p:cTn id="16" presetID="1" presetClass="entr" presetSubtype="0" fill="hold" grpId="1" nodeType="afterEffect">
                                  <p:stCondLst>
                                    <p:cond delay="25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380" fill="hold"/>
                                        <p:tgtEl>
                                          <p:spTgt spid="23"/>
                                        </p:tgtEl>
                                        <p:attrNameLst>
                                          <p:attrName>ppt_w</p:attrName>
                                        </p:attrNameLst>
                                      </p:cBhvr>
                                      <p:tavLst>
                                        <p:tav tm="0">
                                          <p:val>
                                            <p:fltVal val="0"/>
                                          </p:val>
                                        </p:tav>
                                        <p:tav tm="100000">
                                          <p:val>
                                            <p:strVal val="#ppt_w"/>
                                          </p:val>
                                        </p:tav>
                                      </p:tavLst>
                                    </p:anim>
                                    <p:anim calcmode="lin" valueType="num">
                                      <p:cBhvr>
                                        <p:cTn id="22" dur="380" fill="hold"/>
                                        <p:tgtEl>
                                          <p:spTgt spid="23"/>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380" fill="hold"/>
                                        <p:tgtEl>
                                          <p:spTgt spid="22"/>
                                        </p:tgtEl>
                                        <p:attrNameLst>
                                          <p:attrName>ppt_w</p:attrName>
                                        </p:attrNameLst>
                                      </p:cBhvr>
                                      <p:tavLst>
                                        <p:tav tm="0">
                                          <p:val>
                                            <p:fltVal val="0"/>
                                          </p:val>
                                        </p:tav>
                                        <p:tav tm="100000">
                                          <p:val>
                                            <p:strVal val="#ppt_w"/>
                                          </p:val>
                                        </p:tav>
                                      </p:tavLst>
                                    </p:anim>
                                    <p:anim calcmode="lin" valueType="num">
                                      <p:cBhvr>
                                        <p:cTn id="26" dur="380" fill="hold"/>
                                        <p:tgtEl>
                                          <p:spTgt spid="22"/>
                                        </p:tgtEl>
                                        <p:attrNameLst>
                                          <p:attrName>ppt_h</p:attrName>
                                        </p:attrNameLst>
                                      </p:cBhvr>
                                      <p:tavLst>
                                        <p:tav tm="0">
                                          <p:val>
                                            <p:strVal val="#ppt_h"/>
                                          </p:val>
                                        </p:tav>
                                        <p:tav tm="100000">
                                          <p:val>
                                            <p:strVal val="#ppt_h"/>
                                          </p:val>
                                        </p:tav>
                                      </p:tavLst>
                                    </p:anim>
                                  </p:childTnLst>
                                </p:cTn>
                              </p:par>
                              <p:par>
                                <p:cTn id="27" presetID="6" presetClass="emph" presetSubtype="0" autoRev="1" fill="hold" grpId="0" nodeType="withEffect">
                                  <p:stCondLst>
                                    <p:cond delay="0"/>
                                  </p:stCondLst>
                                  <p:childTnLst>
                                    <p:animScale>
                                      <p:cBhvr>
                                        <p:cTn id="28" dur="250" fill="hold"/>
                                        <p:tgtEl>
                                          <p:spTgt spid="21"/>
                                        </p:tgtEl>
                                      </p:cBhvr>
                                      <p:by x="110000" y="100000"/>
                                    </p:animScale>
                                  </p:childTnLst>
                                </p:cTn>
                              </p:par>
                              <p:par>
                                <p:cTn id="29" presetID="17" presetClass="exit" presetSubtype="1" fill="hold" grpId="1" nodeType="withEffect">
                                  <p:stCondLst>
                                    <p:cond delay="250"/>
                                  </p:stCondLst>
                                  <p:childTnLst>
                                    <p:anim calcmode="lin" valueType="num">
                                      <p:cBhvr>
                                        <p:cTn id="30" dur="250"/>
                                        <p:tgtEl>
                                          <p:spTgt spid="21"/>
                                        </p:tgtEl>
                                        <p:attrNameLst>
                                          <p:attrName>ppt_x</p:attrName>
                                        </p:attrNameLst>
                                      </p:cBhvr>
                                      <p:tavLst>
                                        <p:tav tm="0">
                                          <p:val>
                                            <p:strVal val="ppt_x"/>
                                          </p:val>
                                        </p:tav>
                                        <p:tav tm="100000">
                                          <p:val>
                                            <p:strVal val="ppt_x"/>
                                          </p:val>
                                        </p:tav>
                                      </p:tavLst>
                                    </p:anim>
                                    <p:anim calcmode="lin" valueType="num">
                                      <p:cBhvr>
                                        <p:cTn id="31" dur="250"/>
                                        <p:tgtEl>
                                          <p:spTgt spid="21"/>
                                        </p:tgtEl>
                                        <p:attrNameLst>
                                          <p:attrName>ppt_y</p:attrName>
                                        </p:attrNameLst>
                                      </p:cBhvr>
                                      <p:tavLst>
                                        <p:tav tm="0">
                                          <p:val>
                                            <p:strVal val="ppt_y"/>
                                          </p:val>
                                        </p:tav>
                                        <p:tav tm="100000">
                                          <p:val>
                                            <p:strVal val="ppt_y-ppt_h/2"/>
                                          </p:val>
                                        </p:tav>
                                      </p:tavLst>
                                    </p:anim>
                                    <p:anim calcmode="lin" valueType="num">
                                      <p:cBhvr>
                                        <p:cTn id="32" dur="250"/>
                                        <p:tgtEl>
                                          <p:spTgt spid="21"/>
                                        </p:tgtEl>
                                        <p:attrNameLst>
                                          <p:attrName>ppt_w</p:attrName>
                                        </p:attrNameLst>
                                      </p:cBhvr>
                                      <p:tavLst>
                                        <p:tav tm="0">
                                          <p:val>
                                            <p:strVal val="ppt_w"/>
                                          </p:val>
                                        </p:tav>
                                        <p:tav tm="100000">
                                          <p:val>
                                            <p:strVal val="ppt_w"/>
                                          </p:val>
                                        </p:tav>
                                      </p:tavLst>
                                    </p:anim>
                                    <p:anim calcmode="lin" valueType="num">
                                      <p:cBhvr>
                                        <p:cTn id="33" dur="250"/>
                                        <p:tgtEl>
                                          <p:spTgt spid="21"/>
                                        </p:tgtEl>
                                        <p:attrNameLst>
                                          <p:attrName>ppt_h</p:attrName>
                                        </p:attrNameLst>
                                      </p:cBhvr>
                                      <p:tavLst>
                                        <p:tav tm="0">
                                          <p:val>
                                            <p:strVal val="ppt_h"/>
                                          </p:val>
                                        </p:tav>
                                        <p:tav tm="100000">
                                          <p:val>
                                            <p:fltVal val="0"/>
                                          </p:val>
                                        </p:tav>
                                      </p:tavLst>
                                    </p:anim>
                                    <p:set>
                                      <p:cBhvr>
                                        <p:cTn id="34" dur="1" fill="hold">
                                          <p:stCondLst>
                                            <p:cond delay="249"/>
                                          </p:stCondLst>
                                        </p:cTn>
                                        <p:tgtEl>
                                          <p:spTgt spid="21"/>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42" presetClass="path" presetSubtype="0" accel="70000" decel="20000" fill="hold" grpId="2" nodeType="withEffect">
                                  <p:stCondLst>
                                    <p:cond delay="0"/>
                                  </p:stCondLst>
                                  <p:childTnLst>
                                    <p:animMotion origin="layout" path="M 0 0 L 0 0.4 " pathEditMode="relative" rAng="0" ptsTypes="AA">
                                      <p:cBhvr>
                                        <p:cTn id="38" dur="500" spd="-100000" fill="hold"/>
                                        <p:tgtEl>
                                          <p:spTgt spid="24"/>
                                        </p:tgtEl>
                                        <p:attrNameLst>
                                          <p:attrName>ppt_x</p:attrName>
                                          <p:attrName>ppt_y</p:attrName>
                                        </p:attrNameLst>
                                      </p:cBhvr>
                                      <p:rCtr x="0" y="20000"/>
                                    </p:animMotion>
                                  </p:childTnLst>
                                </p:cTn>
                              </p:par>
                              <p:par>
                                <p:cTn id="39" presetID="42" presetClass="path" presetSubtype="0" accel="50000" decel="50000" autoRev="1" fill="hold" grpId="0" nodeType="withEffect">
                                  <p:stCondLst>
                                    <p:cond delay="0"/>
                                  </p:stCondLst>
                                  <p:childTnLst>
                                    <p:animMotion origin="layout" path="M 0 1.11022E-16 L 0 0.01667 " pathEditMode="relative" rAng="0" ptsTypes="AA">
                                      <p:cBhvr>
                                        <p:cTn id="40" dur="130" fill="hold"/>
                                        <p:tgtEl>
                                          <p:spTgt spid="25"/>
                                        </p:tgtEl>
                                        <p:attrNameLst>
                                          <p:attrName>ppt_x</p:attrName>
                                          <p:attrName>ppt_y</p:attrName>
                                        </p:attrNameLst>
                                      </p:cBhvr>
                                      <p:rCtr x="0" y="833"/>
                                    </p:animMotion>
                                  </p:childTnLst>
                                </p:cTn>
                              </p:par>
                              <p:par>
                                <p:cTn id="41" presetID="6" presetClass="emph" presetSubtype="0" decel="50000" autoRev="1" fill="hold" grpId="0" nodeType="withEffect">
                                  <p:stCondLst>
                                    <p:cond delay="0"/>
                                  </p:stCondLst>
                                  <p:childTnLst>
                                    <p:animScale>
                                      <p:cBhvr>
                                        <p:cTn id="42" dur="130" fill="hold"/>
                                        <p:tgtEl>
                                          <p:spTgt spid="24"/>
                                        </p:tgtEl>
                                      </p:cBhvr>
                                      <p:by x="110000" y="100000"/>
                                    </p:animScale>
                                  </p:childTnLst>
                                </p:cTn>
                              </p:par>
                              <p:par>
                                <p:cTn id="43" presetID="17" presetClass="exit" presetSubtype="1" fill="hold" grpId="1" nodeType="withEffect">
                                  <p:stCondLst>
                                    <p:cond delay="170"/>
                                  </p:stCondLst>
                                  <p:childTnLst>
                                    <p:anim calcmode="lin" valueType="num">
                                      <p:cBhvr>
                                        <p:cTn id="44" dur="250"/>
                                        <p:tgtEl>
                                          <p:spTgt spid="23"/>
                                        </p:tgtEl>
                                        <p:attrNameLst>
                                          <p:attrName>ppt_x</p:attrName>
                                        </p:attrNameLst>
                                      </p:cBhvr>
                                      <p:tavLst>
                                        <p:tav tm="0">
                                          <p:val>
                                            <p:strVal val="ppt_x"/>
                                          </p:val>
                                        </p:tav>
                                        <p:tav tm="100000">
                                          <p:val>
                                            <p:strVal val="ppt_x"/>
                                          </p:val>
                                        </p:tav>
                                      </p:tavLst>
                                    </p:anim>
                                    <p:anim calcmode="lin" valueType="num">
                                      <p:cBhvr>
                                        <p:cTn id="45" dur="250"/>
                                        <p:tgtEl>
                                          <p:spTgt spid="23"/>
                                        </p:tgtEl>
                                        <p:attrNameLst>
                                          <p:attrName>ppt_y</p:attrName>
                                        </p:attrNameLst>
                                      </p:cBhvr>
                                      <p:tavLst>
                                        <p:tav tm="0">
                                          <p:val>
                                            <p:strVal val="ppt_y"/>
                                          </p:val>
                                        </p:tav>
                                        <p:tav tm="100000">
                                          <p:val>
                                            <p:strVal val="ppt_y-ppt_h/2"/>
                                          </p:val>
                                        </p:tav>
                                      </p:tavLst>
                                    </p:anim>
                                    <p:anim calcmode="lin" valueType="num">
                                      <p:cBhvr>
                                        <p:cTn id="46" dur="250"/>
                                        <p:tgtEl>
                                          <p:spTgt spid="23"/>
                                        </p:tgtEl>
                                        <p:attrNameLst>
                                          <p:attrName>ppt_w</p:attrName>
                                        </p:attrNameLst>
                                      </p:cBhvr>
                                      <p:tavLst>
                                        <p:tav tm="0">
                                          <p:val>
                                            <p:strVal val="ppt_w"/>
                                          </p:val>
                                        </p:tav>
                                        <p:tav tm="100000">
                                          <p:val>
                                            <p:strVal val="ppt_w"/>
                                          </p:val>
                                        </p:tav>
                                      </p:tavLst>
                                    </p:anim>
                                    <p:anim calcmode="lin" valueType="num">
                                      <p:cBhvr>
                                        <p:cTn id="47" dur="250"/>
                                        <p:tgtEl>
                                          <p:spTgt spid="23"/>
                                        </p:tgtEl>
                                        <p:attrNameLst>
                                          <p:attrName>ppt_h</p:attrName>
                                        </p:attrNameLst>
                                      </p:cBhvr>
                                      <p:tavLst>
                                        <p:tav tm="0">
                                          <p:val>
                                            <p:strVal val="ppt_h"/>
                                          </p:val>
                                        </p:tav>
                                        <p:tav tm="100000">
                                          <p:val>
                                            <p:fltVal val="0"/>
                                          </p:val>
                                        </p:tav>
                                      </p:tavLst>
                                    </p:anim>
                                    <p:set>
                                      <p:cBhvr>
                                        <p:cTn id="48" dur="1" fill="hold">
                                          <p:stCondLst>
                                            <p:cond delay="249"/>
                                          </p:stCondLst>
                                        </p:cTn>
                                        <p:tgtEl>
                                          <p:spTgt spid="23"/>
                                        </p:tgtEl>
                                        <p:attrNameLst>
                                          <p:attrName>style.visibility</p:attrName>
                                        </p:attrNameLst>
                                      </p:cBhvr>
                                      <p:to>
                                        <p:strVal val="hidden"/>
                                      </p:to>
                                    </p:set>
                                  </p:childTnLst>
                                </p:cTn>
                              </p:par>
                              <p:par>
                                <p:cTn id="49" presetID="17" presetClass="exit" presetSubtype="1" fill="hold" grpId="1" nodeType="withEffect">
                                  <p:stCondLst>
                                    <p:cond delay="170"/>
                                  </p:stCondLst>
                                  <p:childTnLst>
                                    <p:anim calcmode="lin" valueType="num">
                                      <p:cBhvr>
                                        <p:cTn id="50" dur="250"/>
                                        <p:tgtEl>
                                          <p:spTgt spid="22"/>
                                        </p:tgtEl>
                                        <p:attrNameLst>
                                          <p:attrName>ppt_x</p:attrName>
                                        </p:attrNameLst>
                                      </p:cBhvr>
                                      <p:tavLst>
                                        <p:tav tm="0">
                                          <p:val>
                                            <p:strVal val="ppt_x"/>
                                          </p:val>
                                        </p:tav>
                                        <p:tav tm="100000">
                                          <p:val>
                                            <p:strVal val="ppt_x"/>
                                          </p:val>
                                        </p:tav>
                                      </p:tavLst>
                                    </p:anim>
                                    <p:anim calcmode="lin" valueType="num">
                                      <p:cBhvr>
                                        <p:cTn id="51" dur="250"/>
                                        <p:tgtEl>
                                          <p:spTgt spid="22"/>
                                        </p:tgtEl>
                                        <p:attrNameLst>
                                          <p:attrName>ppt_y</p:attrName>
                                        </p:attrNameLst>
                                      </p:cBhvr>
                                      <p:tavLst>
                                        <p:tav tm="0">
                                          <p:val>
                                            <p:strVal val="ppt_y"/>
                                          </p:val>
                                        </p:tav>
                                        <p:tav tm="100000">
                                          <p:val>
                                            <p:strVal val="ppt_y-ppt_h/2"/>
                                          </p:val>
                                        </p:tav>
                                      </p:tavLst>
                                    </p:anim>
                                    <p:anim calcmode="lin" valueType="num">
                                      <p:cBhvr>
                                        <p:cTn id="52" dur="250"/>
                                        <p:tgtEl>
                                          <p:spTgt spid="22"/>
                                        </p:tgtEl>
                                        <p:attrNameLst>
                                          <p:attrName>ppt_w</p:attrName>
                                        </p:attrNameLst>
                                      </p:cBhvr>
                                      <p:tavLst>
                                        <p:tav tm="0">
                                          <p:val>
                                            <p:strVal val="ppt_w"/>
                                          </p:val>
                                        </p:tav>
                                        <p:tav tm="100000">
                                          <p:val>
                                            <p:strVal val="ppt_w"/>
                                          </p:val>
                                        </p:tav>
                                      </p:tavLst>
                                    </p:anim>
                                    <p:anim calcmode="lin" valueType="num">
                                      <p:cBhvr>
                                        <p:cTn id="53" dur="250"/>
                                        <p:tgtEl>
                                          <p:spTgt spid="22"/>
                                        </p:tgtEl>
                                        <p:attrNameLst>
                                          <p:attrName>ppt_h</p:attrName>
                                        </p:attrNameLst>
                                      </p:cBhvr>
                                      <p:tavLst>
                                        <p:tav tm="0">
                                          <p:val>
                                            <p:strVal val="ppt_h"/>
                                          </p:val>
                                        </p:tav>
                                        <p:tav tm="100000">
                                          <p:val>
                                            <p:fltVal val="0"/>
                                          </p:val>
                                        </p:tav>
                                      </p:tavLst>
                                    </p:anim>
                                    <p:set>
                                      <p:cBhvr>
                                        <p:cTn id="54" dur="1" fill="hold">
                                          <p:stCondLst>
                                            <p:cond delay="249"/>
                                          </p:stCondLst>
                                        </p:cTn>
                                        <p:tgtEl>
                                          <p:spTgt spid="22"/>
                                        </p:tgtEl>
                                        <p:attrNameLst>
                                          <p:attrName>style.visibility</p:attrName>
                                        </p:attrNameLst>
                                      </p:cBhvr>
                                      <p:to>
                                        <p:strVal val="hidden"/>
                                      </p:to>
                                    </p:set>
                                  </p:childTnLst>
                                </p:cTn>
                              </p:par>
                              <p:par>
                                <p:cTn id="55" presetID="6" presetClass="emph" presetSubtype="0" fill="hold" grpId="2" nodeType="withEffect">
                                  <p:stCondLst>
                                    <p:cond delay="170"/>
                                  </p:stCondLst>
                                  <p:childTnLst>
                                    <p:animScale>
                                      <p:cBhvr>
                                        <p:cTn id="56" dur="250" fill="hold"/>
                                        <p:tgtEl>
                                          <p:spTgt spid="23"/>
                                        </p:tgtEl>
                                      </p:cBhvr>
                                      <p:by x="150000" y="100000"/>
                                    </p:animScale>
                                  </p:childTnLst>
                                </p:cTn>
                              </p:par>
                              <p:par>
                                <p:cTn id="57" presetID="6" presetClass="emph" presetSubtype="0" fill="hold" grpId="2" nodeType="withEffect">
                                  <p:stCondLst>
                                    <p:cond delay="170"/>
                                  </p:stCondLst>
                                  <p:childTnLst>
                                    <p:animScale>
                                      <p:cBhvr>
                                        <p:cTn id="58" dur="250" fill="hold"/>
                                        <p:tgtEl>
                                          <p:spTgt spid="22"/>
                                        </p:tgtEl>
                                      </p:cBhvr>
                                      <p:by x="150000" y="100000"/>
                                    </p:animScale>
                                  </p:childTnLst>
                                </p:cTn>
                              </p:par>
                              <p:par>
                                <p:cTn id="59" presetID="10" presetClass="entr" presetSubtype="0" fill="hold" grpId="0" nodeType="withEffect">
                                  <p:stCondLst>
                                    <p:cond delay="38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250"/>
                                        <p:tgtEl>
                                          <p:spTgt spid="29"/>
                                        </p:tgtEl>
                                      </p:cBhvr>
                                    </p:animEffect>
                                  </p:childTnLst>
                                </p:cTn>
                              </p:par>
                              <p:par>
                                <p:cTn id="62" presetID="42" presetClass="path" presetSubtype="0" decel="100000" fill="hold" grpId="1" nodeType="withEffect">
                                  <p:stCondLst>
                                    <p:cond delay="380"/>
                                  </p:stCondLst>
                                  <p:childTnLst>
                                    <p:animMotion origin="layout" path="M 0 1.85185E-6 L 0 0.1 " pathEditMode="relative" rAng="0" ptsTypes="AA">
                                      <p:cBhvr>
                                        <p:cTn id="63" dur="250" spd="-100000" fill="hold"/>
                                        <p:tgtEl>
                                          <p:spTgt spid="29"/>
                                        </p:tgtEl>
                                        <p:attrNameLst>
                                          <p:attrName>ppt_x</p:attrName>
                                          <p:attrName>ppt_y</p:attrName>
                                        </p:attrNameLst>
                                      </p:cBhvr>
                                      <p:rCtr x="0" y="5000"/>
                                    </p:animMotion>
                                  </p:childTnLst>
                                </p:cTn>
                              </p:par>
                              <p:par>
                                <p:cTn id="64" presetID="17" presetClass="entr" presetSubtype="10" fill="hold" grpId="2"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250" fill="hold"/>
                                        <p:tgtEl>
                                          <p:spTgt spid="27"/>
                                        </p:tgtEl>
                                        <p:attrNameLst>
                                          <p:attrName>ppt_w</p:attrName>
                                        </p:attrNameLst>
                                      </p:cBhvr>
                                      <p:tavLst>
                                        <p:tav tm="0">
                                          <p:val>
                                            <p:fltVal val="0"/>
                                          </p:val>
                                        </p:tav>
                                        <p:tav tm="100000">
                                          <p:val>
                                            <p:strVal val="#ppt_w"/>
                                          </p:val>
                                        </p:tav>
                                      </p:tavLst>
                                    </p:anim>
                                    <p:anim calcmode="lin" valueType="num">
                                      <p:cBhvr>
                                        <p:cTn id="67" dur="250" fill="hold"/>
                                        <p:tgtEl>
                                          <p:spTgt spid="27"/>
                                        </p:tgtEl>
                                        <p:attrNameLst>
                                          <p:attrName>ppt_h</p:attrName>
                                        </p:attrNameLst>
                                      </p:cBhvr>
                                      <p:tavLst>
                                        <p:tav tm="0">
                                          <p:val>
                                            <p:strVal val="#ppt_h"/>
                                          </p:val>
                                        </p:tav>
                                        <p:tav tm="100000">
                                          <p:val>
                                            <p:strVal val="#ppt_h"/>
                                          </p:val>
                                        </p:tav>
                                      </p:tavLst>
                                    </p:anim>
                                  </p:childTnLst>
                                </p:cTn>
                              </p:par>
                              <p:par>
                                <p:cTn id="68" presetID="42" presetClass="path" presetSubtype="0" accel="70000" decel="30000" fill="hold" grpId="0" nodeType="withEffect">
                                  <p:stCondLst>
                                    <p:cond delay="0"/>
                                  </p:stCondLst>
                                  <p:childTnLst>
                                    <p:animMotion origin="layout" path="M 5.55112E-17 -0.25764 L 5.55112E-17 0.14236 " pathEditMode="relative" rAng="0" ptsTypes="AA">
                                      <p:cBhvr>
                                        <p:cTn id="69" dur="500" spd="-100000" fill="hold"/>
                                        <p:tgtEl>
                                          <p:spTgt spid="27"/>
                                        </p:tgtEl>
                                        <p:attrNameLst>
                                          <p:attrName>ppt_x</p:attrName>
                                          <p:attrName>ppt_y</p:attrName>
                                        </p:attrNameLst>
                                      </p:cBhvr>
                                      <p:rCtr x="0" y="20000"/>
                                    </p:animMotion>
                                  </p:childTnLst>
                                </p:cTn>
                              </p:par>
                              <p:par>
                                <p:cTn id="70" presetID="6" presetClass="emph" presetSubtype="0" accel="26000" decel="74000" autoRev="1" fill="hold" grpId="1" nodeType="withEffect">
                                  <p:stCondLst>
                                    <p:cond delay="0"/>
                                  </p:stCondLst>
                                  <p:childTnLst>
                                    <p:animScale>
                                      <p:cBhvr>
                                        <p:cTn id="71" dur="250" fill="hold"/>
                                        <p:tgtEl>
                                          <p:spTgt spid="27"/>
                                        </p:tgtEl>
                                      </p:cBhvr>
                                      <p:by x="125000" y="125000"/>
                                    </p:animScale>
                                  </p:childTnLst>
                                </p:cTn>
                              </p:par>
                              <p:par>
                                <p:cTn id="72" presetID="17" presetClass="exit" presetSubtype="10" fill="hold" grpId="3" nodeType="withEffect">
                                  <p:stCondLst>
                                    <p:cond delay="130"/>
                                  </p:stCondLst>
                                  <p:childTnLst>
                                    <p:anim calcmode="lin" valueType="num">
                                      <p:cBhvr>
                                        <p:cTn id="73" dur="380"/>
                                        <p:tgtEl>
                                          <p:spTgt spid="27"/>
                                        </p:tgtEl>
                                        <p:attrNameLst>
                                          <p:attrName>ppt_w</p:attrName>
                                        </p:attrNameLst>
                                      </p:cBhvr>
                                      <p:tavLst>
                                        <p:tav tm="0">
                                          <p:val>
                                            <p:strVal val="ppt_w"/>
                                          </p:val>
                                        </p:tav>
                                        <p:tav tm="100000">
                                          <p:val>
                                            <p:fltVal val="0"/>
                                          </p:val>
                                        </p:tav>
                                      </p:tavLst>
                                    </p:anim>
                                    <p:anim calcmode="lin" valueType="num">
                                      <p:cBhvr>
                                        <p:cTn id="74" dur="380"/>
                                        <p:tgtEl>
                                          <p:spTgt spid="27"/>
                                        </p:tgtEl>
                                        <p:attrNameLst>
                                          <p:attrName>ppt_h</p:attrName>
                                        </p:attrNameLst>
                                      </p:cBhvr>
                                      <p:tavLst>
                                        <p:tav tm="0">
                                          <p:val>
                                            <p:strVal val="ppt_h"/>
                                          </p:val>
                                        </p:tav>
                                        <p:tav tm="100000">
                                          <p:val>
                                            <p:strVal val="ppt_h"/>
                                          </p:val>
                                        </p:tav>
                                      </p:tavLst>
                                    </p:anim>
                                    <p:set>
                                      <p:cBhvr>
                                        <p:cTn id="75" dur="1" fill="hold">
                                          <p:stCondLst>
                                            <p:cond delay="379"/>
                                          </p:stCondLst>
                                        </p:cTn>
                                        <p:tgtEl>
                                          <p:spTgt spid="27"/>
                                        </p:tgtEl>
                                        <p:attrNameLst>
                                          <p:attrName>style.visibility</p:attrName>
                                        </p:attrNameLst>
                                      </p:cBhvr>
                                      <p:to>
                                        <p:strVal val="hidden"/>
                                      </p:to>
                                    </p:set>
                                  </p:childTnLst>
                                </p:cTn>
                              </p:par>
                              <p:par>
                                <p:cTn id="76" presetID="17" presetClass="entr" presetSubtype="10" fill="hold" grpId="2"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250" fill="hold"/>
                                        <p:tgtEl>
                                          <p:spTgt spid="26"/>
                                        </p:tgtEl>
                                        <p:attrNameLst>
                                          <p:attrName>ppt_w</p:attrName>
                                        </p:attrNameLst>
                                      </p:cBhvr>
                                      <p:tavLst>
                                        <p:tav tm="0">
                                          <p:val>
                                            <p:fltVal val="0"/>
                                          </p:val>
                                        </p:tav>
                                        <p:tav tm="100000">
                                          <p:val>
                                            <p:strVal val="#ppt_w"/>
                                          </p:val>
                                        </p:tav>
                                      </p:tavLst>
                                    </p:anim>
                                    <p:anim calcmode="lin" valueType="num">
                                      <p:cBhvr>
                                        <p:cTn id="79" dur="250" fill="hold"/>
                                        <p:tgtEl>
                                          <p:spTgt spid="26"/>
                                        </p:tgtEl>
                                        <p:attrNameLst>
                                          <p:attrName>ppt_h</p:attrName>
                                        </p:attrNameLst>
                                      </p:cBhvr>
                                      <p:tavLst>
                                        <p:tav tm="0">
                                          <p:val>
                                            <p:strVal val="#ppt_h"/>
                                          </p:val>
                                        </p:tav>
                                        <p:tav tm="100000">
                                          <p:val>
                                            <p:strVal val="#ppt_h"/>
                                          </p:val>
                                        </p:tav>
                                      </p:tavLst>
                                    </p:anim>
                                  </p:childTnLst>
                                </p:cTn>
                              </p:par>
                              <p:par>
                                <p:cTn id="80" presetID="42" presetClass="path" presetSubtype="0" accel="70000" decel="30000" fill="hold" grpId="0" nodeType="withEffect">
                                  <p:stCondLst>
                                    <p:cond delay="0"/>
                                  </p:stCondLst>
                                  <p:childTnLst>
                                    <p:animMotion origin="layout" path="M 0 -0.25764 L 0 0.14236 " pathEditMode="relative" rAng="0" ptsTypes="AA">
                                      <p:cBhvr>
                                        <p:cTn id="81" dur="500" spd="-100000" fill="hold"/>
                                        <p:tgtEl>
                                          <p:spTgt spid="26"/>
                                        </p:tgtEl>
                                        <p:attrNameLst>
                                          <p:attrName>ppt_x</p:attrName>
                                          <p:attrName>ppt_y</p:attrName>
                                        </p:attrNameLst>
                                      </p:cBhvr>
                                      <p:rCtr x="0" y="20000"/>
                                    </p:animMotion>
                                  </p:childTnLst>
                                </p:cTn>
                              </p:par>
                              <p:par>
                                <p:cTn id="82" presetID="6" presetClass="emph" presetSubtype="0" accel="26000" decel="74000" autoRev="1" fill="hold" grpId="1" nodeType="withEffect">
                                  <p:stCondLst>
                                    <p:cond delay="0"/>
                                  </p:stCondLst>
                                  <p:childTnLst>
                                    <p:animScale>
                                      <p:cBhvr>
                                        <p:cTn id="83" dur="250" fill="hold"/>
                                        <p:tgtEl>
                                          <p:spTgt spid="26"/>
                                        </p:tgtEl>
                                      </p:cBhvr>
                                      <p:by x="125000" y="125000"/>
                                    </p:animScale>
                                  </p:childTnLst>
                                </p:cTn>
                              </p:par>
                              <p:par>
                                <p:cTn id="84" presetID="17" presetClass="exit" presetSubtype="10" fill="hold" grpId="3" nodeType="withEffect">
                                  <p:stCondLst>
                                    <p:cond delay="130"/>
                                  </p:stCondLst>
                                  <p:childTnLst>
                                    <p:anim calcmode="lin" valueType="num">
                                      <p:cBhvr>
                                        <p:cTn id="85" dur="380"/>
                                        <p:tgtEl>
                                          <p:spTgt spid="26"/>
                                        </p:tgtEl>
                                        <p:attrNameLst>
                                          <p:attrName>ppt_w</p:attrName>
                                        </p:attrNameLst>
                                      </p:cBhvr>
                                      <p:tavLst>
                                        <p:tav tm="0">
                                          <p:val>
                                            <p:strVal val="ppt_w"/>
                                          </p:val>
                                        </p:tav>
                                        <p:tav tm="100000">
                                          <p:val>
                                            <p:fltVal val="0"/>
                                          </p:val>
                                        </p:tav>
                                      </p:tavLst>
                                    </p:anim>
                                    <p:anim calcmode="lin" valueType="num">
                                      <p:cBhvr>
                                        <p:cTn id="86" dur="380"/>
                                        <p:tgtEl>
                                          <p:spTgt spid="26"/>
                                        </p:tgtEl>
                                        <p:attrNameLst>
                                          <p:attrName>ppt_h</p:attrName>
                                        </p:attrNameLst>
                                      </p:cBhvr>
                                      <p:tavLst>
                                        <p:tav tm="0">
                                          <p:val>
                                            <p:strVal val="ppt_h"/>
                                          </p:val>
                                        </p:tav>
                                        <p:tav tm="100000">
                                          <p:val>
                                            <p:strVal val="ppt_h"/>
                                          </p:val>
                                        </p:tav>
                                      </p:tavLst>
                                    </p:anim>
                                    <p:set>
                                      <p:cBhvr>
                                        <p:cTn id="87" dur="1" fill="hold">
                                          <p:stCondLst>
                                            <p:cond delay="379"/>
                                          </p:stCondLst>
                                        </p:cTn>
                                        <p:tgtEl>
                                          <p:spTgt spid="26"/>
                                        </p:tgtEl>
                                        <p:attrNameLst>
                                          <p:attrName>style.visibility</p:attrName>
                                        </p:attrNameLst>
                                      </p:cBhvr>
                                      <p:to>
                                        <p:strVal val="hidden"/>
                                      </p:to>
                                    </p:set>
                                  </p:childTnLst>
                                </p:cTn>
                              </p:par>
                            </p:childTnLst>
                          </p:cTn>
                        </p:par>
                        <p:par>
                          <p:cTn id="88" fill="hold">
                            <p:stCondLst>
                              <p:cond delay="1630"/>
                            </p:stCondLst>
                            <p:childTnLst>
                              <p:par>
                                <p:cTn id="89" presetID="23" presetClass="entr" presetSubtype="16"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500" fill="hold"/>
                                        <p:tgtEl>
                                          <p:spTgt spid="28"/>
                                        </p:tgtEl>
                                        <p:attrNameLst>
                                          <p:attrName>ppt_w</p:attrName>
                                        </p:attrNameLst>
                                      </p:cBhvr>
                                      <p:tavLst>
                                        <p:tav tm="0">
                                          <p:val>
                                            <p:fltVal val="0"/>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childTnLst>
                                </p:cTn>
                              </p:par>
                            </p:childTnLst>
                          </p:cTn>
                        </p:par>
                        <p:par>
                          <p:cTn id="93" fill="hold">
                            <p:stCondLst>
                              <p:cond delay="2130"/>
                            </p:stCondLst>
                            <p:childTnLst>
                              <p:par>
                                <p:cTn id="94" presetID="22" presetClass="entr" presetSubtype="8" fill="hold" grpId="0" nodeType="afterEffect">
                                  <p:stCondLst>
                                    <p:cond delay="25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1" grpId="2" animBg="1"/>
      <p:bldP spid="21" grpId="3" animBg="1"/>
      <p:bldP spid="21" grpId="4" animBg="1"/>
      <p:bldP spid="21" grpId="5" animBg="1"/>
      <p:bldP spid="22" grpId="0" animBg="1"/>
      <p:bldP spid="22" grpId="1" animBg="1"/>
      <p:bldP spid="22" grpId="2" animBg="1"/>
      <p:bldP spid="22" grpId="3" animBg="1"/>
      <p:bldP spid="22" grpId="4" animBg="1"/>
      <p:bldP spid="22" grpId="5" animBg="1"/>
      <p:bldP spid="23" grpId="0" animBg="1"/>
      <p:bldP spid="23" grpId="1" animBg="1"/>
      <p:bldP spid="23" grpId="2" animBg="1"/>
      <p:bldP spid="23" grpId="3" animBg="1"/>
      <p:bldP spid="23" grpId="4" animBg="1"/>
      <p:bldP spid="23" grpId="5" animBg="1"/>
      <p:bldP spid="24" grpId="0" animBg="1"/>
      <p:bldP spid="24" grpId="1" animBg="1"/>
      <p:bldP spid="24" grpId="2" animBg="1"/>
      <p:bldP spid="24" grpId="3" animBg="1"/>
      <p:bldP spid="24" grpId="4" animBg="1"/>
      <p:bldP spid="24" grpId="5" animBg="1"/>
      <p:bldP spid="25" grpId="0" animBg="1"/>
      <p:bldP spid="25" grpId="1" animBg="1"/>
      <p:bldP spid="25" grpId="2" animBg="1"/>
      <p:bldP spid="25" grpId="3" animBg="1"/>
      <p:bldP spid="26" grpId="0" animBg="1"/>
      <p:bldP spid="26" grpId="1" animBg="1"/>
      <p:bldP spid="26" grpId="2" animBg="1"/>
      <p:bldP spid="26" grpId="3" animBg="1"/>
      <p:bldP spid="26" grpId="4" animBg="1"/>
      <p:bldP spid="26" grpId="5" animBg="1"/>
      <p:bldP spid="26" grpId="6" animBg="1"/>
      <p:bldP spid="26" grpId="7" animBg="1"/>
      <p:bldP spid="27" grpId="0" animBg="1"/>
      <p:bldP spid="27" grpId="1" animBg="1"/>
      <p:bldP spid="27" grpId="2" animBg="1"/>
      <p:bldP spid="27" grpId="3" animBg="1"/>
      <p:bldP spid="27" grpId="4" animBg="1"/>
      <p:bldP spid="27" grpId="5" animBg="1"/>
      <p:bldP spid="27" grpId="6" animBg="1"/>
      <p:bldP spid="27" grpId="7" animBg="1"/>
      <p:bldP spid="28" grpId="0" animBg="1"/>
      <p:bldP spid="28" grpId="1" animBg="1"/>
      <p:bldP spid="29" grpId="0" animBg="1"/>
      <p:bldP spid="29" grpId="1" animBg="1"/>
      <p:bldP spid="29" grpId="2" animBg="1"/>
      <p:bldP spid="29" grpId="3" animBg="1"/>
      <p:bldP spid="31" grpId="0">
        <p:tmplLst>
          <p:tmpl>
            <p:tnLst>
              <p:par>
                <p:cTn presetID="22" presetClass="entr" presetSubtype="8"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left)">
                      <p:cBhvr>
                        <p:cTn dur="1000"/>
                        <p:tgtEl>
                          <p:spTgt spid="31"/>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Frame Gradi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p:txBody>
          <a:bodyPr/>
          <a:lstStyle/>
          <a:p>
            <a:fld id="{5958763E-B898-436D-883D-03711491D54A}" type="datetimeFigureOut">
              <a:rPr lang="en-US" smtClean="0"/>
              <a:t>1/8/2021</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5" name="Rectangle 4"/>
          <p:cNvSpPr/>
          <p:nvPr userDrawn="1"/>
        </p:nvSpPr>
        <p:spPr bwMode="auto">
          <a:xfrm>
            <a:off x="275844" y="274320"/>
            <a:ext cx="11640312" cy="6309360"/>
          </a:xfrm>
          <a:prstGeom prst="rect">
            <a:avLst/>
          </a:prstGeom>
          <a:noFill/>
          <a:ln w="57150">
            <a:gradFill>
              <a:gsLst>
                <a:gs pos="0">
                  <a:schemeClr val="accent2"/>
                </a:gs>
                <a:gs pos="99000">
                  <a:schemeClr val="accent1"/>
                </a:gs>
              </a:gsLst>
              <a:lin ang="5400000" scaled="1"/>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600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1118-6541-467B-AB71-EAB046115FF0}"/>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p:txBody>
          <a:bodyPr/>
          <a:lstStyle/>
          <a:p>
            <a:fld id="{5958763E-B898-436D-883D-03711491D54A}" type="datetimeFigureOut">
              <a:rPr lang="en-US" smtClean="0"/>
              <a:t>1/8/2021</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119125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049-244A-43A9-88AF-6787D3270389}"/>
              </a:ext>
            </a:extLst>
          </p:cNvPr>
          <p:cNvSpPr>
            <a:spLocks noGrp="1"/>
          </p:cNvSpPr>
          <p:nvPr>
            <p:ph type="title"/>
          </p:nvPr>
        </p:nvSpPr>
        <p:spPr>
          <a:xfrm>
            <a:off x="381000" y="228600"/>
            <a:ext cx="11430000" cy="685800"/>
          </a:xfrm>
        </p:spPr>
        <p:txBody>
          <a:bodyPr anchor="ctr" anchorCtr="0"/>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accent5"/>
          </a:solidFill>
        </p:spPr>
        <p:txBody>
          <a:bodyPr lIns="91440" tIns="91440" rIns="91440" bIns="9144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p:txBody>
          <a:bodyPr/>
          <a:lstStyle/>
          <a:p>
            <a:fld id="{5958763E-B898-436D-883D-03711491D54A}" type="datetimeFigureOut">
              <a:rPr lang="en-US" smtClean="0"/>
              <a:t>1/8/2021</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33950284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9D5C-A5D8-4D18-92D3-1790284F7B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390A79-549C-47E8-92BE-BDE73DBB4A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E81E6-4801-4B57-BCF5-7A9571257332}"/>
              </a:ext>
            </a:extLst>
          </p:cNvPr>
          <p:cNvSpPr>
            <a:spLocks noGrp="1"/>
          </p:cNvSpPr>
          <p:nvPr>
            <p:ph type="dt" sz="half" idx="10"/>
          </p:nvPr>
        </p:nvSpPr>
        <p:spPr/>
        <p:txBody>
          <a:bodyPr/>
          <a:lstStyle/>
          <a:p>
            <a:fld id="{5958763E-B898-436D-883D-03711491D54A}" type="datetimeFigureOut">
              <a:rPr lang="en-US" smtClean="0"/>
              <a:t>1/8/2021</a:t>
            </a:fld>
            <a:endParaRPr lang="en-US"/>
          </a:p>
        </p:txBody>
      </p:sp>
      <p:sp>
        <p:nvSpPr>
          <p:cNvPr id="5" name="Footer Placeholder 4">
            <a:extLst>
              <a:ext uri="{FF2B5EF4-FFF2-40B4-BE49-F238E27FC236}">
                <a16:creationId xmlns:a16="http://schemas.microsoft.com/office/drawing/2014/main" id="{4548FF66-4096-4B53-BDE2-48B92948B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9FE22-CE81-47A2-9C57-58EADEE2BDAF}"/>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D1A0692-27FF-492F-82F1-7C5A96123CBF}"/>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3769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EE3BAA-4353-4449-B9AC-D52594A670AB}"/>
              </a:ext>
            </a:extLst>
          </p:cNvPr>
          <p:cNvSpPr>
            <a:spLocks noGrp="1"/>
          </p:cNvSpPr>
          <p:nvPr>
            <p:ph type="title" orient="vert"/>
          </p:nvPr>
        </p:nvSpPr>
        <p:spPr>
          <a:xfrm>
            <a:off x="9296400" y="228600"/>
            <a:ext cx="2514600" cy="64008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E1CD9-D44A-45C2-A358-22F8C311076A}"/>
              </a:ext>
            </a:extLst>
          </p:cNvPr>
          <p:cNvSpPr>
            <a:spLocks noGrp="1"/>
          </p:cNvSpPr>
          <p:nvPr>
            <p:ph type="body" orient="vert" idx="1"/>
          </p:nvPr>
        </p:nvSpPr>
        <p:spPr>
          <a:xfrm>
            <a:off x="381000" y="228600"/>
            <a:ext cx="86868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1B038-654A-4C00-8E40-A96929AE501C}"/>
              </a:ext>
            </a:extLst>
          </p:cNvPr>
          <p:cNvSpPr>
            <a:spLocks noGrp="1"/>
          </p:cNvSpPr>
          <p:nvPr>
            <p:ph type="dt" sz="half" idx="10"/>
          </p:nvPr>
        </p:nvSpPr>
        <p:spPr/>
        <p:txBody>
          <a:bodyPr/>
          <a:lstStyle/>
          <a:p>
            <a:fld id="{5958763E-B898-436D-883D-03711491D54A}" type="datetimeFigureOut">
              <a:rPr lang="en-US" smtClean="0"/>
              <a:t>1/8/2021</a:t>
            </a:fld>
            <a:endParaRPr lang="en-US"/>
          </a:p>
        </p:txBody>
      </p:sp>
      <p:sp>
        <p:nvSpPr>
          <p:cNvPr id="5" name="Footer Placeholder 4">
            <a:extLst>
              <a:ext uri="{FF2B5EF4-FFF2-40B4-BE49-F238E27FC236}">
                <a16:creationId xmlns:a16="http://schemas.microsoft.com/office/drawing/2014/main" id="{FDCCB0D3-C000-4D4E-BCB4-E950A3FD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58687-6661-4CCF-9D72-C63BAC7E934E}"/>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D54F799F-F405-43CF-BB9D-38C9E6354058}"/>
              </a:ext>
            </a:extLst>
          </p:cNvPr>
          <p:cNvCxnSpPr>
            <a:cxnSpLocks/>
          </p:cNvCxnSpPr>
          <p:nvPr userDrawn="1"/>
        </p:nvCxnSpPr>
        <p:spPr>
          <a:xfrm>
            <a:off x="9182100" y="228600"/>
            <a:ext cx="0" cy="6400800"/>
          </a:xfrm>
          <a:prstGeom prst="line">
            <a:avLst/>
          </a:prstGeom>
          <a:ln w="28575">
            <a:gradFill flip="none" rotWithShape="1">
              <a:gsLst>
                <a:gs pos="0">
                  <a:schemeClr val="accent2"/>
                </a:gs>
                <a:gs pos="99000">
                  <a:schemeClr val="accent1"/>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717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3429000" cy="2738438"/>
          </a:xfrm>
        </p:spPr>
        <p:txBody>
          <a:bodyPr anchor="ctr">
            <a:normAutofit/>
          </a:bodyPr>
          <a:lstStyle>
            <a:lvl1pPr algn="ctr">
              <a:defRPr sz="4000" baseline="0"/>
            </a:lvl1pPr>
          </a:lstStyle>
          <a:p>
            <a:r>
              <a:rPr lang="en-US" dirty="0"/>
              <a:t>Type “Agenda”</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724401" y="2062162"/>
            <a:ext cx="7086599" cy="2738438"/>
          </a:xfrm>
        </p:spPr>
        <p:txBody>
          <a:bodyPr anchor="ctr">
            <a:normAutofit/>
          </a:bodyPr>
          <a:lstStyle>
            <a:lvl1pPr marL="344488" indent="-231775">
              <a:buFont typeface="Wingdings" panose="05000000000000000000" pitchFamily="2" charset="2"/>
              <a:buChar char="§"/>
              <a:defRPr sz="2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0"/>
            <a:r>
              <a:rPr lang="en-US" dirty="0"/>
              <a:t>Item 2</a:t>
            </a:r>
          </a:p>
          <a:p>
            <a:pPr lvl="0"/>
            <a:r>
              <a:rPr lang="en-US" dirty="0"/>
              <a:t>Item 3</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1/8/2021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10" name="Straight Connector 9"/>
          <p:cNvCxnSpPr/>
          <p:nvPr userDrawn="1"/>
        </p:nvCxnSpPr>
        <p:spPr>
          <a:xfrm>
            <a:off x="4267200" y="2062162"/>
            <a:ext cx="0" cy="27384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2396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8" name="Freeform 7"/>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1752600" y="690562"/>
            <a:ext cx="8229600" cy="4110038"/>
          </a:xfrm>
        </p:spPr>
        <p:txBody>
          <a:bodyPr tIns="0" anchor="ctr">
            <a:normAutofit/>
          </a:bodyPr>
          <a:lstStyle>
            <a:lvl1pPr algn="l">
              <a:defRPr sz="4800" cap="none" baseline="0">
                <a:latin typeface="Arial Black" panose="020B0A04020102020204" pitchFamily="34" charset="0"/>
              </a:defRPr>
            </a:lvl1pPr>
          </a:lstStyle>
          <a:p>
            <a:r>
              <a:rPr lang="en-US" dirty="0"/>
              <a:t>Notable Quote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7059798" y="4983109"/>
            <a:ext cx="2922402" cy="523220"/>
          </a:xfrm>
          <a:solidFill>
            <a:schemeClr val="tx2"/>
          </a:solidFill>
        </p:spPr>
        <p:txBody>
          <a:bodyPr wrap="none" lIns="91440" tIns="45720" rIns="91440" bIns="45720" anchor="ctr">
            <a:spAutoFit/>
          </a:bodyPr>
          <a:lstStyle>
            <a:lvl1pPr marL="112713" indent="0" algn="r">
              <a:buFont typeface="Wingdings" panose="05000000000000000000" pitchFamily="2" charset="2"/>
              <a:buNone/>
              <a:defRPr sz="2800" b="1"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 Attribution</a:t>
            </a:r>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p:txBody>
          <a:bodyPr/>
          <a:lstStyle/>
          <a:p>
            <a:fld id="{5958763E-B898-436D-883D-03711491D54A}" type="datetimeFigureOut">
              <a:rPr lang="en-US" smtClean="0"/>
              <a:t>1/8/2021</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p:txBody>
          <a:bodyPr/>
          <a:lstStyle/>
          <a:p>
            <a:fld id="{C15D44F4-F215-4E77-8A37-E5924A9890F9}" type="slidenum">
              <a:rPr lang="en-US" smtClean="0"/>
              <a:t>‹#›</a:t>
            </a:fld>
            <a:endParaRPr lang="en-US"/>
          </a:p>
        </p:txBody>
      </p:sp>
      <p:sp>
        <p:nvSpPr>
          <p:cNvPr id="11" name="Freeform 10"/>
          <p:cNvSpPr/>
          <p:nvPr userDrawn="1"/>
        </p:nvSpPr>
        <p:spPr bwMode="auto">
          <a:xfrm>
            <a:off x="10363200" y="0"/>
            <a:ext cx="1828800" cy="6858000"/>
          </a:xfrm>
          <a:custGeom>
            <a:avLst/>
            <a:gdLst>
              <a:gd name="connsiteX0" fmla="*/ 0 w 1828800"/>
              <a:gd name="connsiteY0" fmla="*/ 0 h 6858000"/>
              <a:gd name="connsiteX1" fmla="*/ 1828800 w 1828800"/>
              <a:gd name="connsiteY1" fmla="*/ 0 h 6858000"/>
              <a:gd name="connsiteX2" fmla="*/ 1828800 w 1828800"/>
              <a:gd name="connsiteY2" fmla="*/ 6858000 h 6858000"/>
              <a:gd name="connsiteX3" fmla="*/ 0 w 1828800"/>
              <a:gd name="connsiteY3" fmla="*/ 6858000 h 6858000"/>
              <a:gd name="connsiteX4" fmla="*/ 0 w 1828800"/>
              <a:gd name="connsiteY4" fmla="*/ 6515100 h 6858000"/>
              <a:gd name="connsiteX5" fmla="*/ 1447800 w 1828800"/>
              <a:gd name="connsiteY5" fmla="*/ 6515100 h 6858000"/>
              <a:gd name="connsiteX6" fmla="*/ 1447800 w 1828800"/>
              <a:gd name="connsiteY6" fmla="*/ 342900 h 6858000"/>
              <a:gd name="connsiteX7" fmla="*/ 0 w 1828800"/>
              <a:gd name="connsiteY7" fmla="*/ 342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 h="6858000">
                <a:moveTo>
                  <a:pt x="0" y="0"/>
                </a:moveTo>
                <a:lnTo>
                  <a:pt x="1828800" y="0"/>
                </a:lnTo>
                <a:lnTo>
                  <a:pt x="1828800" y="6858000"/>
                </a:lnTo>
                <a:lnTo>
                  <a:pt x="0" y="6858000"/>
                </a:lnTo>
                <a:lnTo>
                  <a:pt x="0" y="6515100"/>
                </a:lnTo>
                <a:lnTo>
                  <a:pt x="1447800" y="6515100"/>
                </a:lnTo>
                <a:lnTo>
                  <a:pt x="1447800" y="342900"/>
                </a:lnTo>
                <a:lnTo>
                  <a:pt x="0" y="342900"/>
                </a:lnTo>
                <a:close/>
              </a:path>
            </a:pathLst>
          </a:cu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a:spLocks noChangeAspect="1"/>
          </p:cNvSpPr>
          <p:nvPr userDrawn="1"/>
        </p:nvSpPr>
        <p:spPr bwMode="auto">
          <a:xfrm>
            <a:off x="380995" y="685800"/>
            <a:ext cx="1055590" cy="914400"/>
          </a:xfrm>
          <a:custGeom>
            <a:avLst/>
            <a:gdLst>
              <a:gd name="connsiteX0" fmla="*/ 831476 w 923645"/>
              <a:gd name="connsiteY0" fmla="*/ 0 h 800100"/>
              <a:gd name="connsiteX1" fmla="*/ 923645 w 923645"/>
              <a:gd name="connsiteY1" fmla="*/ 174531 h 800100"/>
              <a:gd name="connsiteX2" fmla="*/ 767743 w 923645"/>
              <a:gd name="connsiteY2" fmla="*/ 279937 h 800100"/>
              <a:gd name="connsiteX3" fmla="*/ 719698 w 923645"/>
              <a:gd name="connsiteY3" fmla="*/ 403972 h 800100"/>
              <a:gd name="connsiteX4" fmla="*/ 923645 w 923645"/>
              <a:gd name="connsiteY4" fmla="*/ 403972 h 800100"/>
              <a:gd name="connsiteX5" fmla="*/ 923645 w 923645"/>
              <a:gd name="connsiteY5" fmla="*/ 800100 h 800100"/>
              <a:gd name="connsiteX6" fmla="*/ 497121 w 923645"/>
              <a:gd name="connsiteY6" fmla="*/ 800100 h 800100"/>
              <a:gd name="connsiteX7" fmla="*/ 497121 w 923645"/>
              <a:gd name="connsiteY7" fmla="*/ 471628 h 800100"/>
              <a:gd name="connsiteX8" fmla="*/ 572621 w 923645"/>
              <a:gd name="connsiteY8" fmla="*/ 185317 h 800100"/>
              <a:gd name="connsiteX9" fmla="*/ 831476 w 923645"/>
              <a:gd name="connsiteY9" fmla="*/ 0 h 800100"/>
              <a:gd name="connsiteX10" fmla="*/ 334356 w 923645"/>
              <a:gd name="connsiteY10" fmla="*/ 0 h 800100"/>
              <a:gd name="connsiteX11" fmla="*/ 426524 w 923645"/>
              <a:gd name="connsiteY11" fmla="*/ 174531 h 800100"/>
              <a:gd name="connsiteX12" fmla="*/ 270622 w 923645"/>
              <a:gd name="connsiteY12" fmla="*/ 279937 h 800100"/>
              <a:gd name="connsiteX13" fmla="*/ 222577 w 923645"/>
              <a:gd name="connsiteY13" fmla="*/ 403972 h 800100"/>
              <a:gd name="connsiteX14" fmla="*/ 426524 w 923645"/>
              <a:gd name="connsiteY14" fmla="*/ 403972 h 800100"/>
              <a:gd name="connsiteX15" fmla="*/ 426524 w 923645"/>
              <a:gd name="connsiteY15" fmla="*/ 800100 h 800100"/>
              <a:gd name="connsiteX16" fmla="*/ 0 w 923645"/>
              <a:gd name="connsiteY16" fmla="*/ 800100 h 800100"/>
              <a:gd name="connsiteX17" fmla="*/ 0 w 923645"/>
              <a:gd name="connsiteY17" fmla="*/ 471628 h 800100"/>
              <a:gd name="connsiteX18" fmla="*/ 75499 w 923645"/>
              <a:gd name="connsiteY18" fmla="*/ 185317 h 800100"/>
              <a:gd name="connsiteX19" fmla="*/ 334356 w 923645"/>
              <a:gd name="connsiteY19"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3645" h="800100">
                <a:moveTo>
                  <a:pt x="831476" y="0"/>
                </a:moveTo>
                <a:lnTo>
                  <a:pt x="923645" y="174531"/>
                </a:lnTo>
                <a:cubicBezTo>
                  <a:pt x="848472" y="209830"/>
                  <a:pt x="796505" y="244966"/>
                  <a:pt x="767743" y="279937"/>
                </a:cubicBezTo>
                <a:cubicBezTo>
                  <a:pt x="738982" y="314909"/>
                  <a:pt x="722966" y="356254"/>
                  <a:pt x="719698" y="403972"/>
                </a:cubicBezTo>
                <a:lnTo>
                  <a:pt x="923645" y="403972"/>
                </a:lnTo>
                <a:lnTo>
                  <a:pt x="923645" y="800100"/>
                </a:lnTo>
                <a:lnTo>
                  <a:pt x="497121" y="800100"/>
                </a:lnTo>
                <a:lnTo>
                  <a:pt x="497121" y="471628"/>
                </a:lnTo>
                <a:cubicBezTo>
                  <a:pt x="497121" y="350697"/>
                  <a:pt x="522288" y="255261"/>
                  <a:pt x="572621" y="185317"/>
                </a:cubicBezTo>
                <a:cubicBezTo>
                  <a:pt x="622954" y="115374"/>
                  <a:pt x="709239" y="53601"/>
                  <a:pt x="831476" y="0"/>
                </a:cubicBezTo>
                <a:close/>
                <a:moveTo>
                  <a:pt x="334356" y="0"/>
                </a:moveTo>
                <a:lnTo>
                  <a:pt x="426524" y="174531"/>
                </a:lnTo>
                <a:cubicBezTo>
                  <a:pt x="351351" y="209830"/>
                  <a:pt x="299384" y="244966"/>
                  <a:pt x="270622" y="279937"/>
                </a:cubicBezTo>
                <a:cubicBezTo>
                  <a:pt x="241860" y="314909"/>
                  <a:pt x="225845" y="356254"/>
                  <a:pt x="222577" y="403972"/>
                </a:cubicBezTo>
                <a:lnTo>
                  <a:pt x="426524" y="403972"/>
                </a:lnTo>
                <a:lnTo>
                  <a:pt x="426524" y="800100"/>
                </a:lnTo>
                <a:lnTo>
                  <a:pt x="0" y="800100"/>
                </a:lnTo>
                <a:lnTo>
                  <a:pt x="0" y="471628"/>
                </a:lnTo>
                <a:cubicBezTo>
                  <a:pt x="0" y="350697"/>
                  <a:pt x="25167" y="255261"/>
                  <a:pt x="75499" y="185317"/>
                </a:cubicBezTo>
                <a:cubicBezTo>
                  <a:pt x="125833" y="115374"/>
                  <a:pt x="212118" y="53601"/>
                  <a:pt x="33435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a:spLocks noChangeAspect="1"/>
          </p:cNvSpPr>
          <p:nvPr userDrawn="1"/>
        </p:nvSpPr>
        <p:spPr bwMode="auto">
          <a:xfrm>
            <a:off x="10363200" y="3886200"/>
            <a:ext cx="1055590" cy="914400"/>
          </a:xfrm>
          <a:custGeom>
            <a:avLst/>
            <a:gdLst>
              <a:gd name="connsiteX0" fmla="*/ 752200 w 1397580"/>
              <a:gd name="connsiteY0" fmla="*/ 0 h 1210643"/>
              <a:gd name="connsiteX1" fmla="*/ 1397580 w 1397580"/>
              <a:gd name="connsiteY1" fmla="*/ 0 h 1210643"/>
              <a:gd name="connsiteX2" fmla="*/ 1397580 w 1397580"/>
              <a:gd name="connsiteY2" fmla="*/ 497016 h 1210643"/>
              <a:gd name="connsiteX3" fmla="*/ 1283340 w 1397580"/>
              <a:gd name="connsiteY3" fmla="*/ 930978 h 1210643"/>
              <a:gd name="connsiteX4" fmla="*/ 893145 w 1397580"/>
              <a:gd name="connsiteY4" fmla="*/ 1210643 h 1210643"/>
              <a:gd name="connsiteX5" fmla="*/ 752200 w 1397580"/>
              <a:gd name="connsiteY5" fmla="*/ 946556 h 1210643"/>
              <a:gd name="connsiteX6" fmla="*/ 988839 w 1397580"/>
              <a:gd name="connsiteY6" fmla="*/ 787066 h 1210643"/>
              <a:gd name="connsiteX7" fmla="*/ 1060796 w 1397580"/>
              <a:gd name="connsiteY7" fmla="*/ 599387 h 1210643"/>
              <a:gd name="connsiteX8" fmla="*/ 752200 w 1397580"/>
              <a:gd name="connsiteY8" fmla="*/ 599387 h 1210643"/>
              <a:gd name="connsiteX9" fmla="*/ 0 w 1397580"/>
              <a:gd name="connsiteY9" fmla="*/ 0 h 1210643"/>
              <a:gd name="connsiteX10" fmla="*/ 645379 w 1397580"/>
              <a:gd name="connsiteY10" fmla="*/ 0 h 1210643"/>
              <a:gd name="connsiteX11" fmla="*/ 645379 w 1397580"/>
              <a:gd name="connsiteY11" fmla="*/ 497016 h 1210643"/>
              <a:gd name="connsiteX12" fmla="*/ 531140 w 1397580"/>
              <a:gd name="connsiteY12" fmla="*/ 930978 h 1210643"/>
              <a:gd name="connsiteX13" fmla="*/ 140945 w 1397580"/>
              <a:gd name="connsiteY13" fmla="*/ 1210643 h 1210643"/>
              <a:gd name="connsiteX14" fmla="*/ 0 w 1397580"/>
              <a:gd name="connsiteY14" fmla="*/ 946556 h 1210643"/>
              <a:gd name="connsiteX15" fmla="*/ 236639 w 1397580"/>
              <a:gd name="connsiteY15" fmla="*/ 787066 h 1210643"/>
              <a:gd name="connsiteX16" fmla="*/ 308595 w 1397580"/>
              <a:gd name="connsiteY16" fmla="*/ 599387 h 1210643"/>
              <a:gd name="connsiteX17" fmla="*/ 0 w 1397580"/>
              <a:gd name="connsiteY17" fmla="*/ 599387 h 121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580" h="1210643">
                <a:moveTo>
                  <a:pt x="752200" y="0"/>
                </a:moveTo>
                <a:lnTo>
                  <a:pt x="1397580" y="0"/>
                </a:lnTo>
                <a:lnTo>
                  <a:pt x="1397580" y="497016"/>
                </a:lnTo>
                <a:cubicBezTo>
                  <a:pt x="1397580" y="679998"/>
                  <a:pt x="1359500" y="824652"/>
                  <a:pt x="1283340" y="930978"/>
                </a:cubicBezTo>
                <a:cubicBezTo>
                  <a:pt x="1207181" y="1037306"/>
                  <a:pt x="1077116" y="1130527"/>
                  <a:pt x="893145" y="1210643"/>
                </a:cubicBezTo>
                <a:lnTo>
                  <a:pt x="752200" y="946556"/>
                </a:lnTo>
                <a:cubicBezTo>
                  <a:pt x="866935" y="893146"/>
                  <a:pt x="945814" y="839983"/>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2"/>
                  <a:pt x="531140" y="930978"/>
                </a:cubicBezTo>
                <a:cubicBezTo>
                  <a:pt x="454980" y="1037306"/>
                  <a:pt x="324915" y="1130527"/>
                  <a:pt x="140945" y="1210643"/>
                </a:cubicBezTo>
                <a:lnTo>
                  <a:pt x="0" y="946556"/>
                </a:lnTo>
                <a:cubicBezTo>
                  <a:pt x="114734" y="893146"/>
                  <a:pt x="193614" y="839983"/>
                  <a:pt x="236639" y="787066"/>
                </a:cubicBezTo>
                <a:cubicBezTo>
                  <a:pt x="279664" y="734150"/>
                  <a:pt x="303650" y="671590"/>
                  <a:pt x="308595" y="599387"/>
                </a:cubicBezTo>
                <a:lnTo>
                  <a:pt x="0" y="59938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69140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C29E-186A-46A5-8C20-9D17D84F1B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BD2BAF-5F1C-4995-AC68-7251935C0E1C}"/>
              </a:ext>
            </a:extLst>
          </p:cNvPr>
          <p:cNvSpPr>
            <a:spLocks noGrp="1"/>
          </p:cNvSpPr>
          <p:nvPr>
            <p:ph type="dt" sz="half" idx="10"/>
          </p:nvPr>
        </p:nvSpPr>
        <p:spPr/>
        <p:txBody>
          <a:bodyPr/>
          <a:lstStyle/>
          <a:p>
            <a:fld id="{5958763E-B898-436D-883D-03711491D54A}" type="datetimeFigureOut">
              <a:rPr lang="en-US" smtClean="0"/>
              <a:t>1/8/2021</a:t>
            </a:fld>
            <a:endParaRPr lang="en-US"/>
          </a:p>
        </p:txBody>
      </p:sp>
      <p:sp>
        <p:nvSpPr>
          <p:cNvPr id="4" name="Footer Placeholder 3">
            <a:extLst>
              <a:ext uri="{FF2B5EF4-FFF2-40B4-BE49-F238E27FC236}">
                <a16:creationId xmlns:a16="http://schemas.microsoft.com/office/drawing/2014/main" id="{E845817B-0075-4442-8FC5-6345A428D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0350-B5AC-4494-8F19-E116B952C989}"/>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7159230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1/8/2021</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cxnSp>
        <p:nvCxnSpPr>
          <p:cNvPr id="7" name="Straight Connector 6">
            <a:extLst>
              <a:ext uri="{FF2B5EF4-FFF2-40B4-BE49-F238E27FC236}">
                <a16:creationId xmlns:a16="http://schemas.microsoft.com/office/drawing/2014/main" id="{72D26AC1-0738-4DF2-AD94-A51900A39340}"/>
              </a:ext>
            </a:extLst>
          </p:cNvPr>
          <p:cNvCxnSpPr/>
          <p:nvPr userDrawn="1"/>
        </p:nvCxnSpPr>
        <p:spPr>
          <a:xfrm>
            <a:off x="381000" y="1028700"/>
            <a:ext cx="11430000" cy="0"/>
          </a:xfrm>
          <a:prstGeom prst="line">
            <a:avLst/>
          </a:prstGeom>
          <a:ln w="28575">
            <a:gradFill>
              <a:gsLst>
                <a:gs pos="0">
                  <a:schemeClr val="accent2"/>
                </a:gs>
                <a:gs pos="99000">
                  <a:schemeClr val="accent1"/>
                </a:gs>
              </a:gsLs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982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8" name="Rectangle 7"/>
          <p:cNvSpPr/>
          <p:nvPr userDrawn="1"/>
        </p:nvSpPr>
        <p:spPr bwMode="auto">
          <a:xfrm>
            <a:off x="11811000" y="0"/>
            <a:ext cx="381000" cy="6858000"/>
          </a:xfrm>
          <a:prstGeom prst="rect">
            <a:avLst/>
          </a:prstGeom>
          <a:gradFill>
            <a:gsLst>
              <a:gs pos="1000">
                <a:schemeClr val="accent2"/>
              </a:gs>
              <a:gs pos="99000">
                <a:schemeClr val="accent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1/8/2021</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662866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p:nvPr>
        </p:nvSpPr>
        <p:spPr>
          <a:xfrm>
            <a:off x="381000" y="182880"/>
            <a:ext cx="11430000" cy="914400"/>
          </a:xfrm>
          <a:gradFill>
            <a:gsLst>
              <a:gs pos="1000">
                <a:schemeClr val="accent2"/>
              </a:gs>
              <a:gs pos="99000">
                <a:schemeClr val="accent1"/>
              </a:gs>
            </a:gsLst>
            <a:lin ang="2700000" scaled="0"/>
          </a:gradFill>
        </p:spPr>
        <p:txBody>
          <a:bodyPr wrap="square" lIns="91440" tIns="45720" bIns="0">
            <a:noAutofit/>
          </a:bodyPr>
          <a:lstStyle>
            <a:lvl1pPr>
              <a:lnSpc>
                <a:spcPct val="85000"/>
              </a:lnSpc>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56ADA06-0604-402E-96FC-C5A696390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p:txBody>
          <a:bodyPr/>
          <a:lstStyle/>
          <a:p>
            <a:fld id="{5958763E-B898-436D-883D-03711491D54A}" type="datetimeFigureOut">
              <a:rPr lang="en-US" smtClean="0"/>
              <a:t>1/8/2021</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37712029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0" tIns="4572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0" tIns="0" rIns="0" bIns="0" rtlCol="0" anchor="ctr" anchorCtr="0"/>
          <a:lstStyle>
            <a:lvl1pPr algn="l">
              <a:defRPr sz="1200">
                <a:solidFill>
                  <a:schemeClr val="tx1">
                    <a:tint val="75000"/>
                  </a:schemeClr>
                </a:solidFill>
              </a:defRPr>
            </a:lvl1pPr>
          </a:lstStyle>
          <a:p>
            <a:fld id="{5958763E-B898-436D-883D-03711491D54A}" type="datetimeFigureOut">
              <a:rPr lang="en-US" smtClean="0"/>
              <a:t>1/8/2021</a:t>
            </a:fld>
            <a:endParaRPr lang="en-US"/>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0" tIns="0" rIns="0" bIns="0" rtlCol="0" anchor="ctr" anchorCtr="0"/>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0" tIns="0" rIns="0" bIns="0" rtlCol="0" anchor="ctr" anchorCtr="0"/>
          <a:lstStyle>
            <a:lvl1pPr algn="r">
              <a:defRPr sz="1200">
                <a:solidFill>
                  <a:schemeClr val="tx1">
                    <a:tint val="75000"/>
                  </a:schemeClr>
                </a:solidFill>
              </a:defRPr>
            </a:lvl1pPr>
          </a:lstStyle>
          <a:p>
            <a:fld id="{C15D44F4-F215-4E77-8A37-E5924A9890F9}" type="slidenum">
              <a:rPr lang="en-US" smtClean="0"/>
              <a:t>‹#›</a:t>
            </a:fld>
            <a:endParaRPr lang="en-US"/>
          </a:p>
        </p:txBody>
      </p:sp>
    </p:spTree>
    <p:extLst>
      <p:ext uri="{BB962C8B-B14F-4D97-AF65-F5344CB8AC3E}">
        <p14:creationId xmlns:p14="http://schemas.microsoft.com/office/powerpoint/2010/main" val="341847101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83" r:id="rId4"/>
    <p:sldLayoutId id="2147483684" r:id="rId5"/>
    <p:sldLayoutId id="2147483654" r:id="rId6"/>
    <p:sldLayoutId id="2147483650" r:id="rId7"/>
    <p:sldLayoutId id="2147483663" r:id="rId8"/>
    <p:sldLayoutId id="2147483662" r:id="rId9"/>
    <p:sldLayoutId id="2147483651" r:id="rId10"/>
    <p:sldLayoutId id="2147483664" r:id="rId11"/>
    <p:sldLayoutId id="2147483665" r:id="rId12"/>
    <p:sldLayoutId id="2147483652" r:id="rId13"/>
    <p:sldLayoutId id="2147483666" r:id="rId14"/>
    <p:sldLayoutId id="2147483667" r:id="rId15"/>
    <p:sldLayoutId id="2147483653" r:id="rId16"/>
    <p:sldLayoutId id="2147483668" r:id="rId17"/>
    <p:sldLayoutId id="2147483669" r:id="rId18"/>
    <p:sldLayoutId id="2147483655"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2" r:id="rId31"/>
    <p:sldLayoutId id="2147483681" r:id="rId32"/>
    <p:sldLayoutId id="2147483685" r:id="rId33"/>
    <p:sldLayoutId id="2147483656" r:id="rId34"/>
    <p:sldLayoutId id="2147483657" r:id="rId35"/>
    <p:sldLayoutId id="2147483658" r:id="rId36"/>
    <p:sldLayoutId id="2147483659" r:id="rId37"/>
  </p:sldLayoutIdLst>
  <p:transition>
    <p:fade/>
  </p:transition>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44" userDrawn="1">
          <p15:clr>
            <a:srgbClr val="F26B43"/>
          </p15:clr>
        </p15:guide>
        <p15:guide id="4" orient="horz" pos="4176" userDrawn="1">
          <p15:clr>
            <a:srgbClr val="F26B43"/>
          </p15:clr>
        </p15:guide>
        <p15:guide id="5" pos="240" userDrawn="1">
          <p15:clr>
            <a:srgbClr val="F26B43"/>
          </p15:clr>
        </p15:guide>
        <p15:guide id="6" pos="74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gif"/><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5.gif"/><Relationship Id="rId5" Type="http://schemas.openxmlformats.org/officeDocument/2006/relationships/image" Target="../media/image14.gif"/><Relationship Id="rId4" Type="http://schemas.openxmlformats.org/officeDocument/2006/relationships/image" Target="../media/image13.gif"/></Relationships>
</file>

<file path=ppt/slides/_rels/slide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30" name="Picture 6" descr="The Double-Edged Nature of Video Game Music | FrameFoo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imgur.com/jcGTnI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3" y="571500"/>
            <a:ext cx="10734675"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788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1030"/>
                                        </p:tgtEl>
                                        <p:attrNameLst>
                                          <p:attrName>style.visibility</p:attrName>
                                        </p:attrNameLst>
                                      </p:cBhvr>
                                      <p:to>
                                        <p:strVal val="visible"/>
                                      </p:to>
                                    </p:set>
                                  </p:childTnLst>
                                </p:cTn>
                              </p:par>
                              <p:par>
                                <p:cTn id="7" presetID="35" presetClass="emph" presetSubtype="0" repeatCount="indefinite" fill="hold" nodeType="withEffect">
                                  <p:stCondLst>
                                    <p:cond delay="500"/>
                                  </p:stCondLst>
                                  <p:childTnLst>
                                    <p:anim calcmode="discrete" valueType="str">
                                      <p:cBhvr>
                                        <p:cTn id="8" dur="1000" fill="hold"/>
                                        <p:tgtEl>
                                          <p:spTgt spid="103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Making a Game the Old Way – Assembly / Machine Code</a:t>
            </a:r>
          </a:p>
        </p:txBody>
      </p:sp>
      <p:pic>
        <p:nvPicPr>
          <p:cNvPr id="10242" name="Picture 2" descr="upload.wikimedia.org/wikipedia/commons/f/f3/Mot..."/>
          <p:cNvPicPr>
            <a:picLocks noChangeAspect="1" noChangeArrowheads="1"/>
          </p:cNvPicPr>
          <p:nvPr/>
        </p:nvPicPr>
        <p:blipFill rotWithShape="1">
          <a:blip r:embed="rId3">
            <a:extLst>
              <a:ext uri="{28A0092B-C50C-407E-A947-70E740481C1C}">
                <a14:useLocalDpi xmlns:a14="http://schemas.microsoft.com/office/drawing/2010/main" val="0"/>
              </a:ext>
            </a:extLst>
          </a:blip>
          <a:srcRect t="38895"/>
          <a:stretch/>
        </p:blipFill>
        <p:spPr bwMode="auto">
          <a:xfrm>
            <a:off x="370974" y="938463"/>
            <a:ext cx="5725026" cy="557025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Understanding How the Chrome V8 Engine Translates JavaScript into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300" y="884321"/>
            <a:ext cx="5324475"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SteveProXNA: Sega Machine Code Programm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0300" y="4229100"/>
            <a:ext cx="5363037" cy="2279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534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randombar(horizontal)">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244"/>
                                        </p:tgtEl>
                                        <p:attrNameLst>
                                          <p:attrName>style.visibility</p:attrName>
                                        </p:attrNameLst>
                                      </p:cBhvr>
                                      <p:to>
                                        <p:strVal val="visible"/>
                                      </p:to>
                                    </p:set>
                                    <p:animEffect transition="in" filter="randombar(horizontal)">
                                      <p:cBhvr>
                                        <p:cTn id="12" dur="500"/>
                                        <p:tgtEl>
                                          <p:spTgt spid="1024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246"/>
                                        </p:tgtEl>
                                        <p:attrNameLst>
                                          <p:attrName>style.visibility</p:attrName>
                                        </p:attrNameLst>
                                      </p:cBhvr>
                                      <p:to>
                                        <p:strVal val="visible"/>
                                      </p:to>
                                    </p:set>
                                    <p:animEffect transition="in" filter="randombar(horizontal)">
                                      <p:cBhvr>
                                        <p:cTn id="17"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Microsoft </a:t>
            </a:r>
            <a:r>
              <a:rPr lang="en-US" cap="none" dirty="0" err="1"/>
              <a:t>MakeCode</a:t>
            </a:r>
            <a:r>
              <a:rPr lang="en-US" cap="none" dirty="0"/>
              <a:t> Arcade</a:t>
            </a:r>
          </a:p>
        </p:txBody>
      </p:sp>
      <p:pic>
        <p:nvPicPr>
          <p:cNvPr id="11266" name="Picture 2" descr="Microsoft MakeC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43100"/>
            <a:ext cx="6858000" cy="3857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7581900" y="2057400"/>
            <a:ext cx="4229100" cy="3743325"/>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Free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Open-source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Retro games</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Block-based language</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Handheld output</a:t>
            </a:r>
          </a:p>
          <a:p>
            <a:pPr marL="342900" indent="-342900" defTabSz="932472" fontAlgn="base">
              <a:lnSpc>
                <a:spcPct val="150000"/>
              </a:lnSpc>
              <a:spcBef>
                <a:spcPct val="0"/>
              </a:spcBef>
              <a:spcAft>
                <a:spcPct val="0"/>
              </a:spcAft>
              <a:buFont typeface="Wingdings" panose="05000000000000000000" pitchFamily="2" charset="2"/>
              <a:buChar char="§"/>
            </a:pPr>
            <a:r>
              <a:rPr lang="en-US" sz="2400" dirty="0">
                <a:solidFill>
                  <a:schemeClr val="tx1"/>
                </a:solidFill>
                <a:ea typeface="Segoe UI" pitchFamily="34" charset="0"/>
                <a:cs typeface="Segoe UI" pitchFamily="34" charset="0"/>
              </a:rPr>
              <a:t>Tutorials available</a:t>
            </a:r>
          </a:p>
          <a:p>
            <a:pPr marL="342900" indent="-342900" defTabSz="932472" fontAlgn="base">
              <a:lnSpc>
                <a:spcPct val="90000"/>
              </a:lnSpc>
              <a:spcBef>
                <a:spcPct val="0"/>
              </a:spcBef>
              <a:spcAft>
                <a:spcPct val="0"/>
              </a:spcAft>
              <a:buFont typeface="Arial" panose="020B0604020202020204" pitchFamily="34" charset="0"/>
              <a:buChar char="•"/>
            </a:pPr>
            <a:endParaRPr lang="en-US" sz="2400" dirty="0">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886280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30" name="Picture 6" descr="The Double-Edged Nature of Video Game Music | FrameFo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imgur.com/jcGTnI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663" y="571500"/>
            <a:ext cx="1073467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3" name="smw_coi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314700"/>
            <a:ext cx="609600" cy="609600"/>
          </a:xfrm>
          <a:prstGeom prst="rect">
            <a:avLst/>
          </a:prstGeom>
        </p:spPr>
      </p:pic>
    </p:spTree>
    <p:extLst>
      <p:ext uri="{BB962C8B-B14F-4D97-AF65-F5344CB8AC3E}">
        <p14:creationId xmlns:p14="http://schemas.microsoft.com/office/powerpoint/2010/main" val="1333249200"/>
      </p:ext>
    </p:extLst>
  </p:cSld>
  <p:clrMapOvr>
    <a:masterClrMapping/>
  </p:clrMapOvr>
  <mc:AlternateContent xmlns:mc="http://schemas.openxmlformats.org/markup-compatibility/2006" xmlns:p14="http://schemas.microsoft.com/office/powerpoint/2010/main">
    <mc:Choice Requires="p14">
      <p:transition p14:dur="0" advClick="0" advTm="750"/>
    </mc:Choice>
    <mc:Fallback xmlns="">
      <p:transition advClick="0" advTm="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8" descr="Download Free png Mario The Jumpman - Mario Bros 8 Bits Png Free ..."/>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158154" y="0"/>
            <a:ext cx="7033846"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6700" y="2286000"/>
            <a:ext cx="5829300" cy="3951851"/>
          </a:xfrm>
          <a:prstGeom prst="rect">
            <a:avLst/>
          </a:prstGeom>
          <a:noFill/>
        </p:spPr>
        <p:txBody>
          <a:bodyPr wrap="square" lIns="182880" tIns="146304" rIns="182880" bIns="146304" rtlCol="0">
            <a:spAutoFit/>
          </a:bodyPr>
          <a:lstStyle/>
          <a:p>
            <a:pPr>
              <a:lnSpc>
                <a:spcPct val="90000"/>
              </a:lnSpc>
              <a:spcAft>
                <a:spcPts val="600"/>
              </a:spcAft>
            </a:pPr>
            <a:r>
              <a:rPr lang="en-US" sz="6600" dirty="0">
                <a:gradFill>
                  <a:gsLst>
                    <a:gs pos="2917">
                      <a:schemeClr val="tx1"/>
                    </a:gs>
                    <a:gs pos="30000">
                      <a:schemeClr val="tx1"/>
                    </a:gs>
                  </a:gsLst>
                  <a:lin ang="5400000" scaled="0"/>
                </a:gradFill>
              </a:rPr>
              <a:t>What are some examples of retro games?</a:t>
            </a:r>
          </a:p>
        </p:txBody>
      </p:sp>
    </p:spTree>
    <p:extLst>
      <p:ext uri="{BB962C8B-B14F-4D97-AF65-F5344CB8AC3E}">
        <p14:creationId xmlns:p14="http://schemas.microsoft.com/office/powerpoint/2010/main" val="405868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i="1" cap="none" dirty="0"/>
              <a:t>Donkey Kong </a:t>
            </a:r>
            <a:r>
              <a:rPr lang="en-US" sz="3600" cap="none" dirty="0"/>
              <a:t>(1981)</a:t>
            </a:r>
          </a:p>
        </p:txBody>
      </p:sp>
      <p:sp>
        <p:nvSpPr>
          <p:cNvPr id="3" name="Content Placeholder 2"/>
          <p:cNvSpPr>
            <a:spLocks noGrp="1"/>
          </p:cNvSpPr>
          <p:nvPr>
            <p:ph idx="1"/>
          </p:nvPr>
        </p:nvSpPr>
        <p:spPr>
          <a:xfrm>
            <a:off x="5785184" y="1257300"/>
            <a:ext cx="6025816" cy="5257800"/>
          </a:xfrm>
        </p:spPr>
        <p:txBody>
          <a:bodyPr anchor="ctr">
            <a:normAutofit/>
          </a:bodyPr>
          <a:lstStyle/>
          <a:p>
            <a:r>
              <a:rPr lang="en-US" dirty="0"/>
              <a:t>Arcade game</a:t>
            </a:r>
          </a:p>
          <a:p>
            <a:r>
              <a:rPr lang="en-US" dirty="0"/>
              <a:t>Shigeru Miyamoto &amp; </a:t>
            </a:r>
            <a:r>
              <a:rPr lang="en-US" dirty="0" err="1"/>
              <a:t>Gunpei</a:t>
            </a:r>
            <a:r>
              <a:rPr lang="en-US" dirty="0"/>
              <a:t> Yokoi</a:t>
            </a:r>
          </a:p>
          <a:p>
            <a:r>
              <a:rPr lang="en-US" dirty="0"/>
              <a:t>First story-driven game ever!</a:t>
            </a:r>
          </a:p>
          <a:p>
            <a:r>
              <a:rPr lang="en-US" dirty="0"/>
              <a:t>Inspired by </a:t>
            </a:r>
            <a:r>
              <a:rPr lang="en-US" i="1" dirty="0"/>
              <a:t>Popeye</a:t>
            </a:r>
            <a:r>
              <a:rPr lang="en-US" dirty="0"/>
              <a:t>, </a:t>
            </a:r>
            <a:r>
              <a:rPr lang="en-US" i="1" dirty="0"/>
              <a:t>King Kong</a:t>
            </a:r>
          </a:p>
          <a:p>
            <a:r>
              <a:rPr lang="en-US" dirty="0"/>
              <a:t>Groundbreaking graphics</a:t>
            </a:r>
          </a:p>
          <a:p>
            <a:r>
              <a:rPr lang="en-US" dirty="0"/>
              <a:t>The hero was Mr. Video / </a:t>
            </a:r>
            <a:r>
              <a:rPr lang="en-US" dirty="0" err="1"/>
              <a:t>Jumpman</a:t>
            </a:r>
            <a:endParaRPr lang="en-US" dirty="0"/>
          </a:p>
          <a:p>
            <a:pPr lvl="1"/>
            <a:r>
              <a:rPr lang="en-US" dirty="0"/>
              <a:t>Would later become known as Mario</a:t>
            </a:r>
          </a:p>
        </p:txBody>
      </p:sp>
      <p:pic>
        <p:nvPicPr>
          <p:cNvPr id="9218" name="Picture 2" descr="Image result for donkey kong original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4184" y="1257300"/>
            <a:ext cx="5202791"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310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Mario’s Early Games</a:t>
            </a:r>
          </a:p>
        </p:txBody>
      </p:sp>
      <p:pic>
        <p:nvPicPr>
          <p:cNvPr id="4098" name="Picture 2" descr="https://upload.wikimedia.org/wikipedia/en/c/cf/Mario_Bros._Gameplay.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14400"/>
            <a:ext cx="2750682" cy="240684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452577" y="3228092"/>
            <a:ext cx="1151597"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Arcade</a:t>
            </a:r>
            <a:endParaRPr lang="en-US" sz="2400" b="1" dirty="0">
              <a:solidFill>
                <a:srgbClr val="000000"/>
              </a:solidFill>
            </a:endParaRPr>
          </a:p>
        </p:txBody>
      </p:sp>
      <p:grpSp>
        <p:nvGrpSpPr>
          <p:cNvPr id="3" name="Group 2"/>
          <p:cNvGrpSpPr/>
          <p:nvPr/>
        </p:nvGrpSpPr>
        <p:grpSpPr>
          <a:xfrm>
            <a:off x="843096" y="3321246"/>
            <a:ext cx="2726689" cy="3632171"/>
            <a:chOff x="843096" y="3321246"/>
            <a:chExt cx="2726689" cy="3632171"/>
          </a:xfrm>
        </p:grpSpPr>
        <p:pic>
          <p:nvPicPr>
            <p:cNvPr id="4100" name="Picture 4" descr="Refer to cap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096" y="4152124"/>
              <a:ext cx="2726689" cy="238585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stCxn id="4098" idx="2"/>
              <a:endCxn id="4100" idx="0"/>
            </p:cNvCxnSpPr>
            <p:nvPr/>
          </p:nvCxnSpPr>
          <p:spPr>
            <a:xfrm rot="16200000" flipH="1">
              <a:off x="1565953" y="3511635"/>
              <a:ext cx="830877" cy="450100"/>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34" name="TextBox 33"/>
            <p:cNvSpPr txBox="1"/>
            <p:nvPr/>
          </p:nvSpPr>
          <p:spPr>
            <a:xfrm>
              <a:off x="867092" y="6408652"/>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NES</a:t>
              </a:r>
              <a:endParaRPr lang="en-US" sz="2400" b="1" dirty="0">
                <a:solidFill>
                  <a:srgbClr val="000000"/>
                </a:solidFill>
              </a:endParaRPr>
            </a:p>
          </p:txBody>
        </p:sp>
      </p:grpSp>
      <p:grpSp>
        <p:nvGrpSpPr>
          <p:cNvPr id="4" name="Group 3"/>
          <p:cNvGrpSpPr/>
          <p:nvPr/>
        </p:nvGrpSpPr>
        <p:grpSpPr>
          <a:xfrm>
            <a:off x="3569785" y="663526"/>
            <a:ext cx="3075716" cy="4681525"/>
            <a:chOff x="3569785" y="663526"/>
            <a:chExt cx="3075716" cy="4681525"/>
          </a:xfrm>
        </p:grpSpPr>
        <p:pic>
          <p:nvPicPr>
            <p:cNvPr id="4104" name="Picture 8" descr="https://upload.wikimedia.org/wikipedia/en/b/bb/Smb2_comparis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6197" y="1029109"/>
              <a:ext cx="2519304" cy="220439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Elbow Connector 6"/>
            <p:cNvCxnSpPr>
              <a:stCxn id="4100" idx="3"/>
              <a:endCxn id="4104" idx="1"/>
            </p:cNvCxnSpPr>
            <p:nvPr/>
          </p:nvCxnSpPr>
          <p:spPr>
            <a:xfrm flipV="1">
              <a:off x="3569785" y="2131305"/>
              <a:ext cx="556412" cy="3213746"/>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5801680" y="663526"/>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NES</a:t>
              </a:r>
              <a:endParaRPr lang="en-US" sz="2400" b="1" dirty="0">
                <a:solidFill>
                  <a:srgbClr val="000000"/>
                </a:solidFill>
              </a:endParaRPr>
            </a:p>
          </p:txBody>
        </p:sp>
      </p:grpSp>
      <p:grpSp>
        <p:nvGrpSpPr>
          <p:cNvPr id="6" name="Group 5"/>
          <p:cNvGrpSpPr/>
          <p:nvPr/>
        </p:nvGrpSpPr>
        <p:grpSpPr>
          <a:xfrm>
            <a:off x="6645501" y="237494"/>
            <a:ext cx="4230319" cy="2733699"/>
            <a:chOff x="6645501" y="237494"/>
            <a:chExt cx="4230319" cy="2733699"/>
          </a:xfrm>
        </p:grpSpPr>
        <p:pic>
          <p:nvPicPr>
            <p:cNvPr id="4106" name="Picture 10" descr="Super Mario Bros. 3 (lift microgame) - Super Mario Wiki, the Mario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600" y="237494"/>
              <a:ext cx="3408220" cy="227214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Elbow Connector 8"/>
            <p:cNvCxnSpPr>
              <a:stCxn id="4104" idx="3"/>
              <a:endCxn id="4106" idx="1"/>
            </p:cNvCxnSpPr>
            <p:nvPr/>
          </p:nvCxnSpPr>
          <p:spPr>
            <a:xfrm flipV="1">
              <a:off x="6645501" y="1373568"/>
              <a:ext cx="822099" cy="757737"/>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7467600" y="2426428"/>
              <a:ext cx="843821"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NES</a:t>
              </a:r>
              <a:endParaRPr lang="en-US" sz="2400" b="1" dirty="0">
                <a:solidFill>
                  <a:srgbClr val="000000"/>
                </a:solidFill>
              </a:endParaRPr>
            </a:p>
          </p:txBody>
        </p:sp>
      </p:grpSp>
      <p:grpSp>
        <p:nvGrpSpPr>
          <p:cNvPr id="8" name="Group 7"/>
          <p:cNvGrpSpPr/>
          <p:nvPr/>
        </p:nvGrpSpPr>
        <p:grpSpPr>
          <a:xfrm>
            <a:off x="8476899" y="1373568"/>
            <a:ext cx="3007308" cy="4684332"/>
            <a:chOff x="8476899" y="1373568"/>
            <a:chExt cx="3007308" cy="4684332"/>
          </a:xfrm>
        </p:grpSpPr>
        <p:pic>
          <p:nvPicPr>
            <p:cNvPr id="4108" name="Picture 12" descr="https://upload.wikimedia.org/wikipedia/en/e/e1/Sml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76899" y="3543300"/>
              <a:ext cx="2793997" cy="2514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Elbow Connector 10"/>
            <p:cNvCxnSpPr>
              <a:stCxn id="4106" idx="3"/>
              <a:endCxn id="4108" idx="0"/>
            </p:cNvCxnSpPr>
            <p:nvPr/>
          </p:nvCxnSpPr>
          <p:spPr>
            <a:xfrm flipH="1">
              <a:off x="9873898" y="1373568"/>
              <a:ext cx="1001922" cy="2169732"/>
            </a:xfrm>
            <a:prstGeom prst="bentConnector4">
              <a:avLst>
                <a:gd name="adj1" fmla="val -22816"/>
                <a:gd name="adj2" fmla="val 76180"/>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37" name="TextBox 36"/>
            <p:cNvSpPr txBox="1"/>
            <p:nvPr/>
          </p:nvSpPr>
          <p:spPr>
            <a:xfrm>
              <a:off x="9922241" y="3191919"/>
              <a:ext cx="1561966"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GAMEBOY</a:t>
              </a:r>
              <a:endParaRPr lang="en-US" sz="2400" b="1" dirty="0">
                <a:solidFill>
                  <a:srgbClr val="000000"/>
                </a:solidFill>
              </a:endParaRPr>
            </a:p>
          </p:txBody>
        </p:sp>
      </p:grpSp>
      <p:grpSp>
        <p:nvGrpSpPr>
          <p:cNvPr id="10" name="Group 9"/>
          <p:cNvGrpSpPr/>
          <p:nvPr/>
        </p:nvGrpSpPr>
        <p:grpSpPr>
          <a:xfrm>
            <a:off x="4177197" y="3237152"/>
            <a:ext cx="4299702" cy="3452171"/>
            <a:chOff x="4177197" y="3237152"/>
            <a:chExt cx="4299702" cy="3452171"/>
          </a:xfrm>
        </p:grpSpPr>
        <p:pic>
          <p:nvPicPr>
            <p:cNvPr id="4110" name="Picture 14" descr="This screenshot shows Mario riding Yoshi during the first level of the game. The scenery shows a jungle environment with floating blocks scattered in the air. The interface displayed around the corners shows the number of lives the player has, the Dragon Coins collected, the player's stored power-up, the level's remaining time, the player's number of coins, and the total score of the play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7197" y="3615489"/>
              <a:ext cx="3528706" cy="307383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Elbow Connector 14"/>
            <p:cNvCxnSpPr>
              <a:stCxn id="4108" idx="1"/>
              <a:endCxn id="4110" idx="3"/>
            </p:cNvCxnSpPr>
            <p:nvPr/>
          </p:nvCxnSpPr>
          <p:spPr>
            <a:xfrm rot="10800000" flipV="1">
              <a:off x="7705903" y="4800600"/>
              <a:ext cx="770996" cy="351806"/>
            </a:xfrm>
            <a:prstGeom prst="bentConnector3">
              <a:avLst/>
            </a:prstGeom>
            <a:ln w="76200">
              <a:solidFill>
                <a:srgbClr val="5C94FC"/>
              </a:solidFill>
              <a:miter lim="800000"/>
              <a:headEnd type="none"/>
              <a:tailEnd type="triangle"/>
            </a:ln>
          </p:spPr>
          <p:style>
            <a:lnRef idx="1">
              <a:schemeClr val="dk1"/>
            </a:lnRef>
            <a:fillRef idx="0">
              <a:schemeClr val="dk1"/>
            </a:fillRef>
            <a:effectRef idx="0">
              <a:schemeClr val="dk1"/>
            </a:effectRef>
            <a:fontRef idx="minor">
              <a:schemeClr val="tx1"/>
            </a:fontRef>
          </p:style>
        </p:cxnSp>
        <p:sp>
          <p:nvSpPr>
            <p:cNvPr id="38" name="TextBox 37"/>
            <p:cNvSpPr txBox="1"/>
            <p:nvPr/>
          </p:nvSpPr>
          <p:spPr>
            <a:xfrm>
              <a:off x="6708194" y="3237152"/>
              <a:ext cx="997709"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rgbClr val="000000"/>
                  </a:solidFill>
                </a:rPr>
                <a:t>SNES</a:t>
              </a:r>
              <a:endParaRPr lang="en-US" sz="2400" b="1" dirty="0">
                <a:solidFill>
                  <a:srgbClr val="000000"/>
                </a:solidFill>
              </a:endParaRPr>
            </a:p>
          </p:txBody>
        </p:sp>
      </p:grpSp>
    </p:spTree>
    <p:extLst>
      <p:ext uri="{BB962C8B-B14F-4D97-AF65-F5344CB8AC3E}">
        <p14:creationId xmlns:p14="http://schemas.microsoft.com/office/powerpoint/2010/main" val="3129185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2880"/>
            <a:ext cx="11465622" cy="914400"/>
          </a:xfrm>
        </p:spPr>
        <p:txBody>
          <a:bodyPr>
            <a:normAutofit/>
          </a:bodyPr>
          <a:lstStyle/>
          <a:p>
            <a:r>
              <a:rPr lang="en-US" sz="3600" cap="none" dirty="0"/>
              <a:t>Platformers</a:t>
            </a:r>
          </a:p>
        </p:txBody>
      </p:sp>
      <p:pic>
        <p:nvPicPr>
          <p:cNvPr id="5124" name="Picture 4" descr="Amy Rose GIF - Find &amp; Share on GIPHY"/>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57300"/>
            <a:ext cx="49530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Kirby Super Star [ENG] — Steemi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1257300"/>
            <a:ext cx="4762500" cy="3162301"/>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crop output image]"/>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096500" y="1233237"/>
            <a:ext cx="1750122" cy="3186364"/>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crop output image]"/>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4203777"/>
            <a:ext cx="6512622" cy="2539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804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a:t>Traditional 2D Platformer Features</a:t>
            </a:r>
          </a:p>
        </p:txBody>
      </p:sp>
      <p:sp>
        <p:nvSpPr>
          <p:cNvPr id="3" name="Content Placeholder 2"/>
          <p:cNvSpPr>
            <a:spLocks noGrp="1"/>
          </p:cNvSpPr>
          <p:nvPr>
            <p:ph idx="1"/>
          </p:nvPr>
        </p:nvSpPr>
        <p:spPr>
          <a:xfrm>
            <a:off x="381000" y="1143000"/>
            <a:ext cx="4457700" cy="5257800"/>
          </a:xfrm>
        </p:spPr>
        <p:txBody>
          <a:bodyPr/>
          <a:lstStyle/>
          <a:p>
            <a:pPr marL="57150" indent="0">
              <a:buNone/>
            </a:pPr>
            <a:r>
              <a:rPr lang="en-US" dirty="0"/>
              <a:t>  Obstacles and Enemies</a:t>
            </a:r>
          </a:p>
          <a:p>
            <a:endParaRPr lang="en-US" dirty="0"/>
          </a:p>
          <a:p>
            <a:pPr marL="57150" indent="0">
              <a:buNone/>
            </a:pPr>
            <a:endParaRPr lang="en-US" dirty="0"/>
          </a:p>
          <a:p>
            <a:endParaRPr lang="en-US" dirty="0"/>
          </a:p>
          <a:p>
            <a:pPr marL="57150" indent="0">
              <a:buNone/>
            </a:pPr>
            <a:r>
              <a:rPr lang="en-US" dirty="0"/>
              <a:t>  Jumping</a:t>
            </a:r>
          </a:p>
        </p:txBody>
      </p:sp>
      <p:sp>
        <p:nvSpPr>
          <p:cNvPr id="4" name="Content Placeholder 2"/>
          <p:cNvSpPr txBox="1">
            <a:spLocks/>
          </p:cNvSpPr>
          <p:nvPr/>
        </p:nvSpPr>
        <p:spPr>
          <a:xfrm>
            <a:off x="5638800" y="1143000"/>
            <a:ext cx="6172200" cy="5372100"/>
          </a:xfrm>
          <a:prstGeom prst="rect">
            <a:avLst/>
          </a:prstGeom>
        </p:spPr>
        <p:txBody>
          <a:bodyPr vert="horz" lIns="0" tIns="0" rIns="0" bIns="0" rtlCol="0">
            <a:normAutofit/>
          </a:bodyPr>
          <a:lstStyle>
            <a:lvl1pPr marL="342900" indent="-285750" algn="l" defTabSz="914400" rtl="0" eaLnBrk="1" latinLnBrk="0" hangingPunct="1">
              <a:lnSpc>
                <a:spcPct val="100000"/>
              </a:lnSpc>
              <a:spcBef>
                <a:spcPts val="0"/>
              </a:spcBef>
              <a:spcAft>
                <a:spcPts val="1200"/>
              </a:spcAft>
              <a:buClr>
                <a:schemeClr val="accent3"/>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2400" kern="1200">
                <a:solidFill>
                  <a:schemeClr val="tx1"/>
                </a:solidFill>
                <a:latin typeface="+mn-lt"/>
                <a:ea typeface="+mn-ea"/>
                <a:cs typeface="+mn-cs"/>
              </a:defRPr>
            </a:lvl2pPr>
            <a:lvl3pPr marL="10287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1484313"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89125" indent="-284163"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indent="0">
              <a:buNone/>
            </a:pPr>
            <a:r>
              <a:rPr lang="en-US" dirty="0"/>
              <a:t>          Horizontal Movement</a:t>
            </a:r>
          </a:p>
          <a:p>
            <a:endParaRPr lang="en-US" dirty="0"/>
          </a:p>
          <a:p>
            <a:endParaRPr lang="en-US" dirty="0"/>
          </a:p>
          <a:p>
            <a:endParaRPr lang="en-US" dirty="0"/>
          </a:p>
          <a:p>
            <a:pPr marL="57150" indent="0">
              <a:buNone/>
            </a:pPr>
            <a:r>
              <a:rPr lang="en-US" dirty="0"/>
              <a:t>               Win at Map’s Edge</a:t>
            </a:r>
          </a:p>
        </p:txBody>
      </p:sp>
      <p:pic>
        <p:nvPicPr>
          <p:cNvPr id="7170" name="Picture 2" descr="[cut output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684422"/>
            <a:ext cx="3930309" cy="1143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appening GIF - Find &amp; Share on GIPHY"/>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124700" y="3983955"/>
            <a:ext cx="3106832" cy="271847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VGJUNK: DONKEY KONG COUNTRY 4 (NES)"/>
          <p:cNvPicPr>
            <a:picLocks noChangeAspect="1" noChangeArrowheads="1"/>
          </p:cNvPicPr>
          <p:nvPr/>
        </p:nvPicPr>
        <p:blipFill rotWithShape="1">
          <a:blip r:embed="rId5">
            <a:extLst>
              <a:ext uri="{28A0092B-C50C-407E-A947-70E740481C1C}">
                <a14:useLocalDpi xmlns:a14="http://schemas.microsoft.com/office/drawing/2010/main" val="0"/>
              </a:ext>
            </a:extLst>
          </a:blip>
          <a:srcRect t="22632" b="9868"/>
          <a:stretch/>
        </p:blipFill>
        <p:spPr bwMode="auto">
          <a:xfrm>
            <a:off x="552450" y="3953877"/>
            <a:ext cx="4343400" cy="274855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Jump Bug (bootleg) - MAME 0.139u1 (MAME4droid) rom download ..."/>
          <p:cNvPicPr>
            <a:picLocks noChangeAspect="1" noChangeArrowheads="1"/>
          </p:cNvPicPr>
          <p:nvPr/>
        </p:nvPicPr>
        <p:blipFill rotWithShape="1">
          <a:blip r:embed="rId6">
            <a:extLst>
              <a:ext uri="{28A0092B-C50C-407E-A947-70E740481C1C}">
                <a14:useLocalDpi xmlns:a14="http://schemas.microsoft.com/office/drawing/2010/main" val="0"/>
              </a:ext>
            </a:extLst>
          </a:blip>
          <a:srcRect l="37500" t="79688" r="3571" b="1562"/>
          <a:stretch/>
        </p:blipFill>
        <p:spPr bwMode="auto">
          <a:xfrm>
            <a:off x="569035" y="1684422"/>
            <a:ext cx="3730543" cy="1356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238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176"/>
                                        </p:tgtEl>
                                        <p:attrNameLst>
                                          <p:attrName>style.visibility</p:attrName>
                                        </p:attrNameLst>
                                      </p:cBhvr>
                                      <p:to>
                                        <p:strVal val="visible"/>
                                      </p:to>
                                    </p:set>
                                    <p:animEffect transition="in" filter="fade">
                                      <p:cBhvr>
                                        <p:cTn id="10" dur="500"/>
                                        <p:tgtEl>
                                          <p:spTgt spid="717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174"/>
                                        </p:tgtEl>
                                        <p:attrNameLst>
                                          <p:attrName>style.visibility</p:attrName>
                                        </p:attrNameLst>
                                      </p:cBhvr>
                                      <p:to>
                                        <p:strVal val="visible"/>
                                      </p:to>
                                    </p:set>
                                    <p:animEffect transition="in" filter="fade">
                                      <p:cBhvr>
                                        <p:cTn id="18" dur="500"/>
                                        <p:tgtEl>
                                          <p:spTgt spid="717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500"/>
                                        <p:tgtEl>
                                          <p:spTgt spid="4">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170"/>
                                        </p:tgtEl>
                                        <p:attrNameLst>
                                          <p:attrName>style.visibility</p:attrName>
                                        </p:attrNameLst>
                                      </p:cBhvr>
                                      <p:to>
                                        <p:strVal val="visible"/>
                                      </p:to>
                                    </p:set>
                                    <p:animEffect transition="in" filter="fade">
                                      <p:cBhvr>
                                        <p:cTn id="26" dur="500"/>
                                        <p:tgtEl>
                                          <p:spTgt spid="717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172"/>
                                        </p:tgtEl>
                                        <p:attrNameLst>
                                          <p:attrName>style.visibility</p:attrName>
                                        </p:attrNameLst>
                                      </p:cBhvr>
                                      <p:to>
                                        <p:strVal val="visible"/>
                                      </p:to>
                                    </p:set>
                                    <p:animEffect transition="in" filter="fade">
                                      <p:cBhvr>
                                        <p:cTn id="34"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91823"/>
            <a:ext cx="10972800" cy="1874359"/>
          </a:xfrm>
        </p:spPr>
        <p:txBody>
          <a:bodyPr/>
          <a:lstStyle/>
          <a:p>
            <a:r>
              <a:rPr lang="en-US" sz="6600" dirty="0"/>
              <a:t>How can a developer make </a:t>
            </a:r>
            <a:r>
              <a:rPr lang="en-US" sz="6600"/>
              <a:t>a platformer?</a:t>
            </a:r>
            <a:endParaRPr lang="en-US" sz="6600" dirty="0"/>
          </a:p>
        </p:txBody>
      </p:sp>
    </p:spTree>
    <p:extLst>
      <p:ext uri="{BB962C8B-B14F-4D97-AF65-F5344CB8AC3E}">
        <p14:creationId xmlns:p14="http://schemas.microsoft.com/office/powerpoint/2010/main" val="38714402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cap="none" dirty="0"/>
              <a:t>Making a Game – No Code</a:t>
            </a:r>
          </a:p>
        </p:txBody>
      </p:sp>
      <p:pic>
        <p:nvPicPr>
          <p:cNvPr id="9218" name="Picture 2" descr="Is 'Super Mario Maker 2' Any Good? Here's What The Reviews Have To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371600"/>
            <a:ext cx="11430000" cy="4947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26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yland 2019">
  <a:themeElements>
    <a:clrScheme name="Hyland">
      <a:dk1>
        <a:srgbClr val="56565A"/>
      </a:dk1>
      <a:lt1>
        <a:srgbClr val="FFFFFF"/>
      </a:lt1>
      <a:dk2>
        <a:srgbClr val="56565A"/>
      </a:dk2>
      <a:lt2>
        <a:srgbClr val="EFEFF0"/>
      </a:lt2>
      <a:accent1>
        <a:srgbClr val="54C8E8"/>
      </a:accent1>
      <a:accent2>
        <a:srgbClr val="6ABF4B"/>
      </a:accent2>
      <a:accent3>
        <a:srgbClr val="98989A"/>
      </a:accent3>
      <a:accent4>
        <a:srgbClr val="C8C8C8"/>
      </a:accent4>
      <a:accent5>
        <a:srgbClr val="EFEFF0"/>
      </a:accent5>
      <a:accent6>
        <a:srgbClr val="FFFFFF"/>
      </a:accent6>
      <a:hlink>
        <a:srgbClr val="6ABF4B"/>
      </a:hlink>
      <a:folHlink>
        <a:srgbClr val="6ABF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accent5"/>
        </a:solidFill>
        <a:ln w="12700">
          <a:solidFill>
            <a:schemeClr val="tx2"/>
          </a:solidFill>
          <a:miter lim="800000"/>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Hyland Green">
      <a:srgbClr val="6ABF4B"/>
    </a:custClr>
    <a:custClr name="Technology Blue">
      <a:srgbClr val="00586F"/>
    </a:custClr>
    <a:custClr name="Bright Blue">
      <a:srgbClr val="54C8E8"/>
    </a:custClr>
    <a:custClr name="Light Blue">
      <a:srgbClr val="96DAEA"/>
    </a:custClr>
    <a:custClr name="Pink">
      <a:srgbClr val="E95EBE"/>
    </a:custClr>
    <a:custClr name="Dark Gray">
      <a:srgbClr val="56565A"/>
    </a:custClr>
    <a:custClr name="Medium Gray">
      <a:srgbClr val="98989A"/>
    </a:custClr>
    <a:custClr name="Light Gray">
      <a:srgbClr val="C8C8C8"/>
    </a:custClr>
    <a:custClr name="Pale Gray">
      <a:srgbClr val="EFEFF0"/>
    </a:custClr>
    <a:custClr name="White">
      <a:srgbClr val="FFFFFF"/>
    </a:custClr>
    <a:custClr name="Orange">
      <a:srgbClr val="FF8300"/>
    </a:custClr>
    <a:custClr name="Purple">
      <a:srgbClr val="624B78"/>
    </a:custClr>
    <a:custClr name="Yellow">
      <a:srgbClr val="FFB71B"/>
    </a:custClr>
    <a:custClr name="Dark Blue">
      <a:srgbClr val="00303C"/>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6854</TotalTime>
  <Words>618</Words>
  <Application>Microsoft Office PowerPoint</Application>
  <PresentationFormat>Widescreen</PresentationFormat>
  <Paragraphs>89</Paragraphs>
  <Slides>11</Slides>
  <Notes>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Arial Black</vt:lpstr>
      <vt:lpstr>Calibri</vt:lpstr>
      <vt:lpstr>Wingdings</vt:lpstr>
      <vt:lpstr>Hyland 2019</vt:lpstr>
      <vt:lpstr>PowerPoint Presentation</vt:lpstr>
      <vt:lpstr>PowerPoint Presentation</vt:lpstr>
      <vt:lpstr>PowerPoint Presentation</vt:lpstr>
      <vt:lpstr>Donkey Kong (1981)</vt:lpstr>
      <vt:lpstr>Mario’s Early Games</vt:lpstr>
      <vt:lpstr>Platformers</vt:lpstr>
      <vt:lpstr>Traditional 2D Platformer Features</vt:lpstr>
      <vt:lpstr>How can a developer make a platformer?</vt:lpstr>
      <vt:lpstr>Making a Game – No Code</vt:lpstr>
      <vt:lpstr>Making a Game the Old Way – Assembly / Machine Code</vt:lpstr>
      <vt:lpstr>Microsoft MakeCode Arcade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Trent Turner</dc:creator>
  <cp:lastModifiedBy>Joseph Maxwell</cp:lastModifiedBy>
  <cp:revision>285</cp:revision>
  <dcterms:created xsi:type="dcterms:W3CDTF">2019-03-11T04:04:09Z</dcterms:created>
  <dcterms:modified xsi:type="dcterms:W3CDTF">2021-01-08T12:27:07Z</dcterms:modified>
</cp:coreProperties>
</file>